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layout3.xml" ContentType="application/vnd.openxmlformats-officedocument.drawingml.diagramLayout+xml"/>
  <Override PartName="/ppt/notesSlides/notesSlide11.xml" ContentType="application/vnd.openxmlformats-officedocument.presentationml.notesSlide+xml"/>
  <Override PartName="/ppt/diagrams/data4.xml" ContentType="application/vnd.openxmlformats-officedocument.drawingml.diagramData+xml"/>
  <Override PartName="/ppt/notesSlides/notesSlide12.xml" ContentType="application/vnd.openxmlformats-officedocument.presentationml.notesSlide+xml"/>
  <Override PartName="/ppt/diagrams/data5.xml" ContentType="application/vnd.openxmlformats-officedocument.drawingml.diagramData+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data3.xml" ContentType="application/vnd.openxmlformats-officedocument.drawingml.diagramData+xml"/>
  <Override PartName="/ppt/notesSlides/notesSlide10.xml" ContentType="application/vnd.openxmlformats-officedocument.presentationml.notesSlide+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80" r:id="rId1"/>
  </p:sldMasterIdLst>
  <p:notesMasterIdLst>
    <p:notesMasterId r:id="rId17"/>
  </p:notesMasterIdLst>
  <p:sldIdLst>
    <p:sldId id="305" r:id="rId2"/>
    <p:sldId id="291" r:id="rId3"/>
    <p:sldId id="292" r:id="rId4"/>
    <p:sldId id="293" r:id="rId5"/>
    <p:sldId id="294" r:id="rId6"/>
    <p:sldId id="295" r:id="rId7"/>
    <p:sldId id="296" r:id="rId8"/>
    <p:sldId id="297" r:id="rId9"/>
    <p:sldId id="298" r:id="rId10"/>
    <p:sldId id="299" r:id="rId11"/>
    <p:sldId id="300" r:id="rId12"/>
    <p:sldId id="301" r:id="rId13"/>
    <p:sldId id="302" r:id="rId14"/>
    <p:sldId id="303" r:id="rId15"/>
    <p:sldId id="304" r:id="rId16"/>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inimized">
    <p:restoredLeft sz="65441" autoAdjust="0"/>
    <p:restoredTop sz="77196" autoAdjust="0"/>
  </p:normalViewPr>
  <p:slideViewPr>
    <p:cSldViewPr>
      <p:cViewPr varScale="1">
        <p:scale>
          <a:sx n="55" d="100"/>
          <a:sy n="55" d="100"/>
        </p:scale>
        <p:origin x="-157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D2368B-E1B9-4856-ADE1-69F120096FFC}" type="doc">
      <dgm:prSet loTypeId="urn:microsoft.com/office/officeart/2005/8/layout/vList6" loCatId="list" qsTypeId="urn:microsoft.com/office/officeart/2005/8/quickstyle/simple1" qsCatId="simple" csTypeId="urn:microsoft.com/office/officeart/2005/8/colors/accent1_2" csCatId="accent1" phldr="1"/>
      <dgm:spPr/>
      <dgm:t>
        <a:bodyPr/>
        <a:lstStyle/>
        <a:p>
          <a:pPr rtl="1"/>
          <a:endParaRPr lang="ar-EG"/>
        </a:p>
      </dgm:t>
    </dgm:pt>
    <dgm:pt modelId="{843753C0-6771-4E8E-B752-24D5C72BC3A6}">
      <dgm:prSet phldrT="[Text]"/>
      <dgm:spPr/>
      <dgm:t>
        <a:bodyPr/>
        <a:lstStyle/>
        <a:p>
          <a:pPr rtl="1"/>
          <a:r>
            <a:rPr lang="ar-EG" dirty="0" smtClean="0"/>
            <a:t>بالنسبة لتدريبات المقاومة </a:t>
          </a:r>
          <a:endParaRPr lang="ar-EG" dirty="0"/>
        </a:p>
      </dgm:t>
    </dgm:pt>
    <dgm:pt modelId="{DFBC3AB2-252B-439B-8DF7-BADB8C121BE5}" type="parTrans" cxnId="{4AE2F8DF-96CD-4EC3-9A09-0634B9313D53}">
      <dgm:prSet/>
      <dgm:spPr/>
      <dgm:t>
        <a:bodyPr/>
        <a:lstStyle/>
        <a:p>
          <a:pPr rtl="1"/>
          <a:endParaRPr lang="ar-EG"/>
        </a:p>
      </dgm:t>
    </dgm:pt>
    <dgm:pt modelId="{EE8293B8-A6C3-41E8-AB04-797284C23AF1}" type="sibTrans" cxnId="{4AE2F8DF-96CD-4EC3-9A09-0634B9313D53}">
      <dgm:prSet/>
      <dgm:spPr/>
      <dgm:t>
        <a:bodyPr/>
        <a:lstStyle/>
        <a:p>
          <a:pPr rtl="1"/>
          <a:endParaRPr lang="ar-EG"/>
        </a:p>
      </dgm:t>
    </dgm:pt>
    <dgm:pt modelId="{01528C8C-BFBB-4D45-AD83-69430F28E3AF}">
      <dgm:prSet phldrT="[Text]"/>
      <dgm:spPr/>
      <dgm:t>
        <a:bodyPr/>
        <a:lstStyle/>
        <a:p>
          <a:pPr rtl="1"/>
          <a:r>
            <a:rPr lang="ar-EG" dirty="0" smtClean="0"/>
            <a:t>تحديد اوزان طبقا لوزن الجسم </a:t>
          </a:r>
          <a:endParaRPr lang="ar-EG" dirty="0"/>
        </a:p>
      </dgm:t>
    </dgm:pt>
    <dgm:pt modelId="{91080948-E775-4F13-A644-9CFAA15417A2}" type="parTrans" cxnId="{F3D85388-CC13-412E-BCC8-87234A866F42}">
      <dgm:prSet/>
      <dgm:spPr/>
      <dgm:t>
        <a:bodyPr/>
        <a:lstStyle/>
        <a:p>
          <a:pPr rtl="1"/>
          <a:endParaRPr lang="ar-EG"/>
        </a:p>
      </dgm:t>
    </dgm:pt>
    <dgm:pt modelId="{94A4EC05-DFB2-49D2-82FB-2C3C6C9681D5}" type="sibTrans" cxnId="{F3D85388-CC13-412E-BCC8-87234A866F42}">
      <dgm:prSet/>
      <dgm:spPr/>
      <dgm:t>
        <a:bodyPr/>
        <a:lstStyle/>
        <a:p>
          <a:pPr rtl="1"/>
          <a:endParaRPr lang="ar-EG"/>
        </a:p>
      </dgm:t>
    </dgm:pt>
    <dgm:pt modelId="{57E3D130-E83A-4C2D-A7B4-76CD4EA0DCC8}">
      <dgm:prSet phldrT="[Text]"/>
      <dgm:spPr/>
      <dgm:t>
        <a:bodyPr/>
        <a:lstStyle/>
        <a:p>
          <a:pPr rtl="1"/>
          <a:r>
            <a:rPr lang="en-US" dirty="0" smtClean="0"/>
            <a:t>1 R M </a:t>
          </a:r>
          <a:endParaRPr lang="ar-EG" dirty="0"/>
        </a:p>
      </dgm:t>
    </dgm:pt>
    <dgm:pt modelId="{3970FC1A-A666-4242-9F1C-C7DB610BC913}" type="parTrans" cxnId="{4D36F531-AC05-4464-B354-618C1B23DA16}">
      <dgm:prSet/>
      <dgm:spPr/>
      <dgm:t>
        <a:bodyPr/>
        <a:lstStyle/>
        <a:p>
          <a:pPr rtl="1"/>
          <a:endParaRPr lang="ar-EG"/>
        </a:p>
      </dgm:t>
    </dgm:pt>
    <dgm:pt modelId="{7B3AAD8C-A1A4-4BC9-B2A1-F02C10763EC3}" type="sibTrans" cxnId="{4D36F531-AC05-4464-B354-618C1B23DA16}">
      <dgm:prSet/>
      <dgm:spPr/>
      <dgm:t>
        <a:bodyPr/>
        <a:lstStyle/>
        <a:p>
          <a:pPr rtl="1"/>
          <a:endParaRPr lang="ar-EG"/>
        </a:p>
      </dgm:t>
    </dgm:pt>
    <dgm:pt modelId="{0D1FFCD0-1149-4374-B3A6-B01C570C5E4A}">
      <dgm:prSet phldrT="[Text]"/>
      <dgm:spPr/>
      <dgm:t>
        <a:bodyPr/>
        <a:lstStyle/>
        <a:p>
          <a:pPr rtl="1"/>
          <a:r>
            <a:rPr lang="ar-EG" dirty="0" smtClean="0"/>
            <a:t>بالنسبة لتدريبات السرعة والتحمل </a:t>
          </a:r>
          <a:endParaRPr lang="ar-EG" dirty="0"/>
        </a:p>
      </dgm:t>
    </dgm:pt>
    <dgm:pt modelId="{D8943EE2-E3B5-46AE-BFD1-1947E2E09EE2}" type="parTrans" cxnId="{22528B3A-BC45-4B93-82CF-9DCF0DCBC5AF}">
      <dgm:prSet/>
      <dgm:spPr/>
      <dgm:t>
        <a:bodyPr/>
        <a:lstStyle/>
        <a:p>
          <a:pPr rtl="1"/>
          <a:endParaRPr lang="ar-EG"/>
        </a:p>
      </dgm:t>
    </dgm:pt>
    <dgm:pt modelId="{8305D8CE-35C3-4B06-997F-8FFC89B14170}" type="sibTrans" cxnId="{22528B3A-BC45-4B93-82CF-9DCF0DCBC5AF}">
      <dgm:prSet/>
      <dgm:spPr/>
      <dgm:t>
        <a:bodyPr/>
        <a:lstStyle/>
        <a:p>
          <a:pPr rtl="1"/>
          <a:endParaRPr lang="ar-EG"/>
        </a:p>
      </dgm:t>
    </dgm:pt>
    <dgm:pt modelId="{EE21D08B-215F-4B4C-9081-B51241EEECD0}">
      <dgm:prSet phldrT="[Text]"/>
      <dgm:spPr/>
      <dgm:t>
        <a:bodyPr/>
        <a:lstStyle/>
        <a:p>
          <a:pPr rtl="1"/>
          <a:r>
            <a:rPr lang="ar-EG" dirty="0" smtClean="0"/>
            <a:t>النسب المئوية المقلوبة للزمن </a:t>
          </a:r>
          <a:endParaRPr lang="ar-EG" dirty="0"/>
        </a:p>
      </dgm:t>
    </dgm:pt>
    <dgm:pt modelId="{DCF0660E-E5B3-4172-B96E-52CAEC2A6C57}" type="parTrans" cxnId="{B4B91F38-697E-43CB-9B6A-B8EBA130F64A}">
      <dgm:prSet/>
      <dgm:spPr/>
      <dgm:t>
        <a:bodyPr/>
        <a:lstStyle/>
        <a:p>
          <a:pPr rtl="1"/>
          <a:endParaRPr lang="ar-EG"/>
        </a:p>
      </dgm:t>
    </dgm:pt>
    <dgm:pt modelId="{480B6E1E-87E8-4F64-A2E3-95D785E667F7}" type="sibTrans" cxnId="{B4B91F38-697E-43CB-9B6A-B8EBA130F64A}">
      <dgm:prSet/>
      <dgm:spPr/>
      <dgm:t>
        <a:bodyPr/>
        <a:lstStyle/>
        <a:p>
          <a:pPr rtl="1"/>
          <a:endParaRPr lang="ar-EG"/>
        </a:p>
      </dgm:t>
    </dgm:pt>
    <dgm:pt modelId="{0E49D2C6-2F51-4210-831A-527CA8C341B9}">
      <dgm:prSet phldrT="[Text]"/>
      <dgm:spPr/>
      <dgm:t>
        <a:bodyPr/>
        <a:lstStyle/>
        <a:p>
          <a:pPr rtl="1"/>
          <a:r>
            <a:rPr lang="ar-EG" dirty="0" smtClean="0"/>
            <a:t>النسب المئوية لتجزئة الزمن </a:t>
          </a:r>
          <a:endParaRPr lang="ar-EG" dirty="0"/>
        </a:p>
      </dgm:t>
    </dgm:pt>
    <dgm:pt modelId="{C6937503-5E0A-4A03-AB5B-84CD98508612}" type="parTrans" cxnId="{41C6383C-32B6-4034-9564-96209AB77A9D}">
      <dgm:prSet/>
      <dgm:spPr/>
      <dgm:t>
        <a:bodyPr/>
        <a:lstStyle/>
        <a:p>
          <a:pPr rtl="1"/>
          <a:endParaRPr lang="ar-EG"/>
        </a:p>
      </dgm:t>
    </dgm:pt>
    <dgm:pt modelId="{2D5EF6EE-0792-46E8-A00E-AD7C9CCDCB18}" type="sibTrans" cxnId="{41C6383C-32B6-4034-9564-96209AB77A9D}">
      <dgm:prSet/>
      <dgm:spPr/>
      <dgm:t>
        <a:bodyPr/>
        <a:lstStyle/>
        <a:p>
          <a:pPr rtl="1"/>
          <a:endParaRPr lang="ar-EG"/>
        </a:p>
      </dgm:t>
    </dgm:pt>
    <dgm:pt modelId="{C2DD8EB0-235B-4C21-BA5C-ACB8542E48D8}">
      <dgm:prSet phldrT="[Text]"/>
      <dgm:spPr/>
      <dgm:t>
        <a:bodyPr/>
        <a:lstStyle/>
        <a:p>
          <a:pPr rtl="1"/>
          <a:r>
            <a:rPr lang="en-US" dirty="0" smtClean="0"/>
            <a:t>5 R M</a:t>
          </a:r>
          <a:endParaRPr lang="ar-EG" dirty="0"/>
        </a:p>
      </dgm:t>
    </dgm:pt>
    <dgm:pt modelId="{66BEB29F-5CAA-424E-BB71-AF370218EB8F}" type="parTrans" cxnId="{73795AD8-C91A-4975-8349-BCC86D67320D}">
      <dgm:prSet/>
      <dgm:spPr/>
      <dgm:t>
        <a:bodyPr/>
        <a:lstStyle/>
        <a:p>
          <a:pPr rtl="1"/>
          <a:endParaRPr lang="ar-EG"/>
        </a:p>
      </dgm:t>
    </dgm:pt>
    <dgm:pt modelId="{7E17A4CC-6F33-436A-83EC-8DFED2E64B9B}" type="sibTrans" cxnId="{73795AD8-C91A-4975-8349-BCC86D67320D}">
      <dgm:prSet/>
      <dgm:spPr/>
      <dgm:t>
        <a:bodyPr/>
        <a:lstStyle/>
        <a:p>
          <a:pPr rtl="1"/>
          <a:endParaRPr lang="ar-EG"/>
        </a:p>
      </dgm:t>
    </dgm:pt>
    <dgm:pt modelId="{D7C5A486-5E36-4F48-9A27-7800BBAF67CB}">
      <dgm:prSet phldrT="[Text]"/>
      <dgm:spPr/>
      <dgm:t>
        <a:bodyPr/>
        <a:lstStyle/>
        <a:p>
          <a:pPr rtl="1"/>
          <a:r>
            <a:rPr lang="ar-EG" dirty="0" smtClean="0"/>
            <a:t>استخدام معدل ضربات القلب </a:t>
          </a:r>
          <a:endParaRPr lang="ar-EG" dirty="0"/>
        </a:p>
      </dgm:t>
    </dgm:pt>
    <dgm:pt modelId="{544AF180-40E5-4430-9AAD-5675119616F8}" type="parTrans" cxnId="{914B9A90-349B-425B-878A-00B025135753}">
      <dgm:prSet/>
      <dgm:spPr/>
      <dgm:t>
        <a:bodyPr/>
        <a:lstStyle/>
        <a:p>
          <a:pPr rtl="1"/>
          <a:endParaRPr lang="ar-EG"/>
        </a:p>
      </dgm:t>
    </dgm:pt>
    <dgm:pt modelId="{E67A9464-A7A7-4297-A71C-74F1A716F052}" type="sibTrans" cxnId="{914B9A90-349B-425B-878A-00B025135753}">
      <dgm:prSet/>
      <dgm:spPr/>
      <dgm:t>
        <a:bodyPr/>
        <a:lstStyle/>
        <a:p>
          <a:pPr rtl="1"/>
          <a:endParaRPr lang="ar-EG"/>
        </a:p>
      </dgm:t>
    </dgm:pt>
    <dgm:pt modelId="{28AEC2CE-6074-43E3-9589-9E4DA1BD15A1}">
      <dgm:prSet phldrT="[Text]"/>
      <dgm:spPr/>
      <dgm:t>
        <a:bodyPr/>
        <a:lstStyle/>
        <a:p>
          <a:pPr rtl="1"/>
          <a:r>
            <a:rPr lang="ar-EG" dirty="0" smtClean="0"/>
            <a:t>سرعة خطو التمرين </a:t>
          </a:r>
          <a:endParaRPr lang="ar-EG" dirty="0"/>
        </a:p>
      </dgm:t>
    </dgm:pt>
    <dgm:pt modelId="{4CF1E908-7790-4F23-AA87-76CA078BD11A}" type="parTrans" cxnId="{3B8EBD34-2B6F-459B-87E1-C16173E934B0}">
      <dgm:prSet/>
      <dgm:spPr/>
      <dgm:t>
        <a:bodyPr/>
        <a:lstStyle/>
        <a:p>
          <a:pPr rtl="1"/>
          <a:endParaRPr lang="ar-EG"/>
        </a:p>
      </dgm:t>
    </dgm:pt>
    <dgm:pt modelId="{7E189DC3-EF7C-4712-983E-7D6F326D22CB}" type="sibTrans" cxnId="{3B8EBD34-2B6F-459B-87E1-C16173E934B0}">
      <dgm:prSet/>
      <dgm:spPr/>
      <dgm:t>
        <a:bodyPr/>
        <a:lstStyle/>
        <a:p>
          <a:pPr rtl="1"/>
          <a:endParaRPr lang="ar-EG"/>
        </a:p>
      </dgm:t>
    </dgm:pt>
    <dgm:pt modelId="{14B42AF8-B8DC-4B4E-9751-B0E04BE9241E}">
      <dgm:prSet phldrT="[Text]"/>
      <dgm:spPr/>
      <dgm:t>
        <a:bodyPr/>
        <a:lstStyle/>
        <a:p>
          <a:pPr rtl="1"/>
          <a:r>
            <a:rPr lang="ar-EG" dirty="0" smtClean="0"/>
            <a:t>طريقة تقديرات الجهد الملحوظ</a:t>
          </a:r>
          <a:endParaRPr lang="ar-EG" dirty="0"/>
        </a:p>
      </dgm:t>
    </dgm:pt>
    <dgm:pt modelId="{FA52A71A-4DC2-460D-A461-193EE1A35123}" type="parTrans" cxnId="{4E1F507B-8EC1-4FD3-9C17-CFCEB0DBA41F}">
      <dgm:prSet/>
      <dgm:spPr/>
      <dgm:t>
        <a:bodyPr/>
        <a:lstStyle/>
        <a:p>
          <a:pPr rtl="1"/>
          <a:endParaRPr lang="ar-EG"/>
        </a:p>
      </dgm:t>
    </dgm:pt>
    <dgm:pt modelId="{BCFD3AFA-CDC7-4285-A00E-F1B1298D9D7D}" type="sibTrans" cxnId="{4E1F507B-8EC1-4FD3-9C17-CFCEB0DBA41F}">
      <dgm:prSet/>
      <dgm:spPr/>
      <dgm:t>
        <a:bodyPr/>
        <a:lstStyle/>
        <a:p>
          <a:pPr rtl="1"/>
          <a:endParaRPr lang="ar-EG"/>
        </a:p>
      </dgm:t>
    </dgm:pt>
    <dgm:pt modelId="{951E1FDB-6748-4384-BA55-53901D7F99BD}" type="pres">
      <dgm:prSet presAssocID="{6DD2368B-E1B9-4856-ADE1-69F120096FFC}" presName="Name0" presStyleCnt="0">
        <dgm:presLayoutVars>
          <dgm:dir/>
          <dgm:animLvl val="lvl"/>
          <dgm:resizeHandles/>
        </dgm:presLayoutVars>
      </dgm:prSet>
      <dgm:spPr/>
      <dgm:t>
        <a:bodyPr/>
        <a:lstStyle/>
        <a:p>
          <a:pPr rtl="1"/>
          <a:endParaRPr lang="ar-EG"/>
        </a:p>
      </dgm:t>
    </dgm:pt>
    <dgm:pt modelId="{94B82FD3-CE2B-4A99-9140-3E15F6F5E3C9}" type="pres">
      <dgm:prSet presAssocID="{843753C0-6771-4E8E-B752-24D5C72BC3A6}" presName="linNode" presStyleCnt="0"/>
      <dgm:spPr/>
    </dgm:pt>
    <dgm:pt modelId="{C7300495-692B-417D-9932-2321F0E754CC}" type="pres">
      <dgm:prSet presAssocID="{843753C0-6771-4E8E-B752-24D5C72BC3A6}" presName="parentShp" presStyleLbl="node1" presStyleIdx="0" presStyleCnt="2">
        <dgm:presLayoutVars>
          <dgm:bulletEnabled val="1"/>
        </dgm:presLayoutVars>
      </dgm:prSet>
      <dgm:spPr/>
      <dgm:t>
        <a:bodyPr/>
        <a:lstStyle/>
        <a:p>
          <a:pPr rtl="1"/>
          <a:endParaRPr lang="ar-EG"/>
        </a:p>
      </dgm:t>
    </dgm:pt>
    <dgm:pt modelId="{210E1F71-116C-4D7F-B11E-D3B6D52DE77C}" type="pres">
      <dgm:prSet presAssocID="{843753C0-6771-4E8E-B752-24D5C72BC3A6}" presName="childShp" presStyleLbl="bgAccFollowNode1" presStyleIdx="0" presStyleCnt="2">
        <dgm:presLayoutVars>
          <dgm:bulletEnabled val="1"/>
        </dgm:presLayoutVars>
      </dgm:prSet>
      <dgm:spPr/>
      <dgm:t>
        <a:bodyPr/>
        <a:lstStyle/>
        <a:p>
          <a:pPr rtl="1"/>
          <a:endParaRPr lang="ar-EG"/>
        </a:p>
      </dgm:t>
    </dgm:pt>
    <dgm:pt modelId="{B98633D9-8186-4FD4-B971-C47F7EC57C48}" type="pres">
      <dgm:prSet presAssocID="{EE8293B8-A6C3-41E8-AB04-797284C23AF1}" presName="spacing" presStyleCnt="0"/>
      <dgm:spPr/>
    </dgm:pt>
    <dgm:pt modelId="{47571440-B7C4-46AD-9307-EAA49EACE03D}" type="pres">
      <dgm:prSet presAssocID="{0D1FFCD0-1149-4374-B3A6-B01C570C5E4A}" presName="linNode" presStyleCnt="0"/>
      <dgm:spPr/>
    </dgm:pt>
    <dgm:pt modelId="{A45E0354-F1A7-45E8-BC6B-BAF1F9709CF8}" type="pres">
      <dgm:prSet presAssocID="{0D1FFCD0-1149-4374-B3A6-B01C570C5E4A}" presName="parentShp" presStyleLbl="node1" presStyleIdx="1" presStyleCnt="2">
        <dgm:presLayoutVars>
          <dgm:bulletEnabled val="1"/>
        </dgm:presLayoutVars>
      </dgm:prSet>
      <dgm:spPr/>
      <dgm:t>
        <a:bodyPr/>
        <a:lstStyle/>
        <a:p>
          <a:pPr rtl="1"/>
          <a:endParaRPr lang="ar-EG"/>
        </a:p>
      </dgm:t>
    </dgm:pt>
    <dgm:pt modelId="{5CA68761-7420-461D-A370-B36CCDED65C4}" type="pres">
      <dgm:prSet presAssocID="{0D1FFCD0-1149-4374-B3A6-B01C570C5E4A}" presName="childShp" presStyleLbl="bgAccFollowNode1" presStyleIdx="1" presStyleCnt="2">
        <dgm:presLayoutVars>
          <dgm:bulletEnabled val="1"/>
        </dgm:presLayoutVars>
      </dgm:prSet>
      <dgm:spPr/>
      <dgm:t>
        <a:bodyPr/>
        <a:lstStyle/>
        <a:p>
          <a:pPr rtl="1"/>
          <a:endParaRPr lang="ar-EG"/>
        </a:p>
      </dgm:t>
    </dgm:pt>
  </dgm:ptLst>
  <dgm:cxnLst>
    <dgm:cxn modelId="{7CB0F81E-C041-4438-9EC2-0BA07C55204D}" type="presOf" srcId="{01528C8C-BFBB-4D45-AD83-69430F28E3AF}" destId="{210E1F71-116C-4D7F-B11E-D3B6D52DE77C}" srcOrd="0" destOrd="0" presId="urn:microsoft.com/office/officeart/2005/8/layout/vList6"/>
    <dgm:cxn modelId="{CBB60EF8-B216-4E8B-B163-0983116C1829}" type="presOf" srcId="{28AEC2CE-6074-43E3-9589-9E4DA1BD15A1}" destId="{5CA68761-7420-461D-A370-B36CCDED65C4}" srcOrd="0" destOrd="3" presId="urn:microsoft.com/office/officeart/2005/8/layout/vList6"/>
    <dgm:cxn modelId="{58ADAF08-A07D-4E50-B745-0FF9764E66A3}" type="presOf" srcId="{0D1FFCD0-1149-4374-B3A6-B01C570C5E4A}" destId="{A45E0354-F1A7-45E8-BC6B-BAF1F9709CF8}" srcOrd="0" destOrd="0" presId="urn:microsoft.com/office/officeart/2005/8/layout/vList6"/>
    <dgm:cxn modelId="{B4B91F38-697E-43CB-9B6A-B8EBA130F64A}" srcId="{0D1FFCD0-1149-4374-B3A6-B01C570C5E4A}" destId="{EE21D08B-215F-4B4C-9081-B51241EEECD0}" srcOrd="0" destOrd="0" parTransId="{DCF0660E-E5B3-4172-B96E-52CAEC2A6C57}" sibTransId="{480B6E1E-87E8-4F64-A2E3-95D785E667F7}"/>
    <dgm:cxn modelId="{A83A17EE-40B3-4480-B899-564B4194ECFE}" type="presOf" srcId="{14B42AF8-B8DC-4B4E-9751-B0E04BE9241E}" destId="{5CA68761-7420-461D-A370-B36CCDED65C4}" srcOrd="0" destOrd="4" presId="urn:microsoft.com/office/officeart/2005/8/layout/vList6"/>
    <dgm:cxn modelId="{FBC26130-CAB7-4BE0-8CFA-DBC0D7FB37A4}" type="presOf" srcId="{C2DD8EB0-235B-4C21-BA5C-ACB8542E48D8}" destId="{210E1F71-116C-4D7F-B11E-D3B6D52DE77C}" srcOrd="0" destOrd="2" presId="urn:microsoft.com/office/officeart/2005/8/layout/vList6"/>
    <dgm:cxn modelId="{4AE2F8DF-96CD-4EC3-9A09-0634B9313D53}" srcId="{6DD2368B-E1B9-4856-ADE1-69F120096FFC}" destId="{843753C0-6771-4E8E-B752-24D5C72BC3A6}" srcOrd="0" destOrd="0" parTransId="{DFBC3AB2-252B-439B-8DF7-BADB8C121BE5}" sibTransId="{EE8293B8-A6C3-41E8-AB04-797284C23AF1}"/>
    <dgm:cxn modelId="{335DE351-38D0-4165-9A2B-F4CAC05D0D35}" type="presOf" srcId="{EE21D08B-215F-4B4C-9081-B51241EEECD0}" destId="{5CA68761-7420-461D-A370-B36CCDED65C4}" srcOrd="0" destOrd="0" presId="urn:microsoft.com/office/officeart/2005/8/layout/vList6"/>
    <dgm:cxn modelId="{4E1F507B-8EC1-4FD3-9C17-CFCEB0DBA41F}" srcId="{0D1FFCD0-1149-4374-B3A6-B01C570C5E4A}" destId="{14B42AF8-B8DC-4B4E-9751-B0E04BE9241E}" srcOrd="4" destOrd="0" parTransId="{FA52A71A-4DC2-460D-A461-193EE1A35123}" sibTransId="{BCFD3AFA-CDC7-4285-A00E-F1B1298D9D7D}"/>
    <dgm:cxn modelId="{16381E58-D46F-4E3E-8115-2B2A09327B49}" type="presOf" srcId="{843753C0-6771-4E8E-B752-24D5C72BC3A6}" destId="{C7300495-692B-417D-9932-2321F0E754CC}" srcOrd="0" destOrd="0" presId="urn:microsoft.com/office/officeart/2005/8/layout/vList6"/>
    <dgm:cxn modelId="{73795AD8-C91A-4975-8349-BCC86D67320D}" srcId="{843753C0-6771-4E8E-B752-24D5C72BC3A6}" destId="{C2DD8EB0-235B-4C21-BA5C-ACB8542E48D8}" srcOrd="2" destOrd="0" parTransId="{66BEB29F-5CAA-424E-BB71-AF370218EB8F}" sibTransId="{7E17A4CC-6F33-436A-83EC-8DFED2E64B9B}"/>
    <dgm:cxn modelId="{2E9BE45E-2112-4D9B-B6B5-8F09DE630DB5}" type="presOf" srcId="{57E3D130-E83A-4C2D-A7B4-76CD4EA0DCC8}" destId="{210E1F71-116C-4D7F-B11E-D3B6D52DE77C}" srcOrd="0" destOrd="1" presId="urn:microsoft.com/office/officeart/2005/8/layout/vList6"/>
    <dgm:cxn modelId="{F3D85388-CC13-412E-BCC8-87234A866F42}" srcId="{843753C0-6771-4E8E-B752-24D5C72BC3A6}" destId="{01528C8C-BFBB-4D45-AD83-69430F28E3AF}" srcOrd="0" destOrd="0" parTransId="{91080948-E775-4F13-A644-9CFAA15417A2}" sibTransId="{94A4EC05-DFB2-49D2-82FB-2C3C6C9681D5}"/>
    <dgm:cxn modelId="{4D36F531-AC05-4464-B354-618C1B23DA16}" srcId="{843753C0-6771-4E8E-B752-24D5C72BC3A6}" destId="{57E3D130-E83A-4C2D-A7B4-76CD4EA0DCC8}" srcOrd="1" destOrd="0" parTransId="{3970FC1A-A666-4242-9F1C-C7DB610BC913}" sibTransId="{7B3AAD8C-A1A4-4BC9-B2A1-F02C10763EC3}"/>
    <dgm:cxn modelId="{22528B3A-BC45-4B93-82CF-9DCF0DCBC5AF}" srcId="{6DD2368B-E1B9-4856-ADE1-69F120096FFC}" destId="{0D1FFCD0-1149-4374-B3A6-B01C570C5E4A}" srcOrd="1" destOrd="0" parTransId="{D8943EE2-E3B5-46AE-BFD1-1947E2E09EE2}" sibTransId="{8305D8CE-35C3-4B06-997F-8FFC89B14170}"/>
    <dgm:cxn modelId="{3030678C-E5E5-4CB4-A768-819F175D0829}" type="presOf" srcId="{D7C5A486-5E36-4F48-9A27-7800BBAF67CB}" destId="{5CA68761-7420-461D-A370-B36CCDED65C4}" srcOrd="0" destOrd="2" presId="urn:microsoft.com/office/officeart/2005/8/layout/vList6"/>
    <dgm:cxn modelId="{41C6383C-32B6-4034-9564-96209AB77A9D}" srcId="{0D1FFCD0-1149-4374-B3A6-B01C570C5E4A}" destId="{0E49D2C6-2F51-4210-831A-527CA8C341B9}" srcOrd="1" destOrd="0" parTransId="{C6937503-5E0A-4A03-AB5B-84CD98508612}" sibTransId="{2D5EF6EE-0792-46E8-A00E-AD7C9CCDCB18}"/>
    <dgm:cxn modelId="{A5A70F9B-136C-4613-B6D1-320D948F598F}" type="presOf" srcId="{0E49D2C6-2F51-4210-831A-527CA8C341B9}" destId="{5CA68761-7420-461D-A370-B36CCDED65C4}" srcOrd="0" destOrd="1" presId="urn:microsoft.com/office/officeart/2005/8/layout/vList6"/>
    <dgm:cxn modelId="{3B8EBD34-2B6F-459B-87E1-C16173E934B0}" srcId="{0D1FFCD0-1149-4374-B3A6-B01C570C5E4A}" destId="{28AEC2CE-6074-43E3-9589-9E4DA1BD15A1}" srcOrd="3" destOrd="0" parTransId="{4CF1E908-7790-4F23-AA87-76CA078BD11A}" sibTransId="{7E189DC3-EF7C-4712-983E-7D6F326D22CB}"/>
    <dgm:cxn modelId="{748D3C24-87E0-42AF-B82C-4734FA5C868E}" type="presOf" srcId="{6DD2368B-E1B9-4856-ADE1-69F120096FFC}" destId="{951E1FDB-6748-4384-BA55-53901D7F99BD}" srcOrd="0" destOrd="0" presId="urn:microsoft.com/office/officeart/2005/8/layout/vList6"/>
    <dgm:cxn modelId="{914B9A90-349B-425B-878A-00B025135753}" srcId="{0D1FFCD0-1149-4374-B3A6-B01C570C5E4A}" destId="{D7C5A486-5E36-4F48-9A27-7800BBAF67CB}" srcOrd="2" destOrd="0" parTransId="{544AF180-40E5-4430-9AAD-5675119616F8}" sibTransId="{E67A9464-A7A7-4297-A71C-74F1A716F052}"/>
    <dgm:cxn modelId="{571F63F6-0577-45C4-90F6-544CAF92DF20}" type="presParOf" srcId="{951E1FDB-6748-4384-BA55-53901D7F99BD}" destId="{94B82FD3-CE2B-4A99-9140-3E15F6F5E3C9}" srcOrd="0" destOrd="0" presId="urn:microsoft.com/office/officeart/2005/8/layout/vList6"/>
    <dgm:cxn modelId="{FE8EC312-61D4-466F-9259-C0F69B58F7ED}" type="presParOf" srcId="{94B82FD3-CE2B-4A99-9140-3E15F6F5E3C9}" destId="{C7300495-692B-417D-9932-2321F0E754CC}" srcOrd="0" destOrd="0" presId="urn:microsoft.com/office/officeart/2005/8/layout/vList6"/>
    <dgm:cxn modelId="{DA3A7071-E687-4E79-9C75-31662C3C6615}" type="presParOf" srcId="{94B82FD3-CE2B-4A99-9140-3E15F6F5E3C9}" destId="{210E1F71-116C-4D7F-B11E-D3B6D52DE77C}" srcOrd="1" destOrd="0" presId="urn:microsoft.com/office/officeart/2005/8/layout/vList6"/>
    <dgm:cxn modelId="{BDC540AE-FFDE-4291-BF42-3778224B0CBA}" type="presParOf" srcId="{951E1FDB-6748-4384-BA55-53901D7F99BD}" destId="{B98633D9-8186-4FD4-B971-C47F7EC57C48}" srcOrd="1" destOrd="0" presId="urn:microsoft.com/office/officeart/2005/8/layout/vList6"/>
    <dgm:cxn modelId="{628DC993-16A4-4A1D-8B37-198ABADAEA9A}" type="presParOf" srcId="{951E1FDB-6748-4384-BA55-53901D7F99BD}" destId="{47571440-B7C4-46AD-9307-EAA49EACE03D}" srcOrd="2" destOrd="0" presId="urn:microsoft.com/office/officeart/2005/8/layout/vList6"/>
    <dgm:cxn modelId="{FE3C570A-2A05-4867-8C51-8A6F02004621}" type="presParOf" srcId="{47571440-B7C4-46AD-9307-EAA49EACE03D}" destId="{A45E0354-F1A7-45E8-BC6B-BAF1F9709CF8}" srcOrd="0" destOrd="0" presId="urn:microsoft.com/office/officeart/2005/8/layout/vList6"/>
    <dgm:cxn modelId="{16B0ABE1-EE25-4A78-A03D-924FC4FC8420}" type="presParOf" srcId="{47571440-B7C4-46AD-9307-EAA49EACE03D}" destId="{5CA68761-7420-461D-A370-B36CCDED65C4}" srcOrd="1" destOrd="0" presId="urn:microsoft.com/office/officeart/2005/8/layout/vList6"/>
  </dgm:cxnLst>
  <dgm:bg/>
  <dgm:whole/>
</dgm:dataModel>
</file>

<file path=ppt/diagrams/data2.xml><?xml version="1.0" encoding="utf-8"?>
<dgm:dataModel xmlns:dgm="http://schemas.openxmlformats.org/drawingml/2006/diagram" xmlns:a="http://schemas.openxmlformats.org/drawingml/2006/main">
  <dgm:ptLst>
    <dgm:pt modelId="{31A12DBC-ADBD-4E66-B591-F86377AF05C5}"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ar-EG"/>
        </a:p>
      </dgm:t>
    </dgm:pt>
    <dgm:pt modelId="{87519617-651D-4831-8161-D58B4E964252}">
      <dgm:prSet phldrT="[Text]"/>
      <dgm:spPr/>
      <dgm:t>
        <a:bodyPr/>
        <a:lstStyle/>
        <a:p>
          <a:pPr rtl="1"/>
          <a:r>
            <a:rPr lang="ar-EG" dirty="0" smtClean="0"/>
            <a:t>حجم الحمل </a:t>
          </a:r>
          <a:endParaRPr lang="ar-EG" dirty="0"/>
        </a:p>
      </dgm:t>
    </dgm:pt>
    <dgm:pt modelId="{B0F4D196-0041-4911-A526-B067AF2326F7}" type="parTrans" cxnId="{7E42FDD4-BB0C-49A0-9970-FD27A9EB3CD1}">
      <dgm:prSet/>
      <dgm:spPr/>
      <dgm:t>
        <a:bodyPr/>
        <a:lstStyle/>
        <a:p>
          <a:pPr rtl="1"/>
          <a:endParaRPr lang="ar-EG"/>
        </a:p>
      </dgm:t>
    </dgm:pt>
    <dgm:pt modelId="{3112DFD3-6CE8-404E-B89F-85A9F1A35342}" type="sibTrans" cxnId="{7E42FDD4-BB0C-49A0-9970-FD27A9EB3CD1}">
      <dgm:prSet/>
      <dgm:spPr/>
      <dgm:t>
        <a:bodyPr/>
        <a:lstStyle/>
        <a:p>
          <a:pPr rtl="1"/>
          <a:endParaRPr lang="ar-EG"/>
        </a:p>
      </dgm:t>
    </dgm:pt>
    <dgm:pt modelId="{1552D970-3C15-4C7E-9B58-924FFDA00AF7}">
      <dgm:prSet phldrT="[Text]"/>
      <dgm:spPr/>
      <dgm:t>
        <a:bodyPr/>
        <a:lstStyle/>
        <a:p>
          <a:pPr rtl="1"/>
          <a:r>
            <a:rPr lang="ar-EG" dirty="0" smtClean="0"/>
            <a:t>فترة دوام المثير </a:t>
          </a:r>
          <a:endParaRPr lang="ar-EG" dirty="0"/>
        </a:p>
      </dgm:t>
    </dgm:pt>
    <dgm:pt modelId="{7FFA374E-4EC9-49B6-A9C7-ED918C6CB243}" type="parTrans" cxnId="{76E613AA-48E4-407F-A141-F308F4AC0603}">
      <dgm:prSet/>
      <dgm:spPr/>
      <dgm:t>
        <a:bodyPr/>
        <a:lstStyle/>
        <a:p>
          <a:pPr rtl="1"/>
          <a:endParaRPr lang="ar-EG"/>
        </a:p>
      </dgm:t>
    </dgm:pt>
    <dgm:pt modelId="{14B86D2F-7D84-42DF-94B0-0344CF4304FB}" type="sibTrans" cxnId="{76E613AA-48E4-407F-A141-F308F4AC0603}">
      <dgm:prSet/>
      <dgm:spPr/>
      <dgm:t>
        <a:bodyPr/>
        <a:lstStyle/>
        <a:p>
          <a:pPr rtl="1"/>
          <a:endParaRPr lang="ar-EG"/>
        </a:p>
      </dgm:t>
    </dgm:pt>
    <dgm:pt modelId="{0BFD1182-D212-47D3-98D5-0DB5CE2946BE}">
      <dgm:prSet phldrT="[Text]"/>
      <dgm:spPr/>
      <dgm:t>
        <a:bodyPr/>
        <a:lstStyle/>
        <a:p>
          <a:pPr rtl="1"/>
          <a:r>
            <a:rPr lang="ar-EG" dirty="0" smtClean="0"/>
            <a:t>مسافة دوام المثير </a:t>
          </a:r>
          <a:endParaRPr lang="ar-EG" dirty="0"/>
        </a:p>
      </dgm:t>
    </dgm:pt>
    <dgm:pt modelId="{D0B67211-00A4-46F9-8EB2-0D42BBA7B35A}" type="parTrans" cxnId="{BF6FCACD-26E3-4125-9D31-E369178F37BB}">
      <dgm:prSet/>
      <dgm:spPr/>
      <dgm:t>
        <a:bodyPr/>
        <a:lstStyle/>
        <a:p>
          <a:pPr rtl="1"/>
          <a:endParaRPr lang="ar-EG"/>
        </a:p>
      </dgm:t>
    </dgm:pt>
    <dgm:pt modelId="{6CB7E66B-60A5-49F7-BF1D-9DFA58DD9FAA}" type="sibTrans" cxnId="{BF6FCACD-26E3-4125-9D31-E369178F37BB}">
      <dgm:prSet/>
      <dgm:spPr/>
      <dgm:t>
        <a:bodyPr/>
        <a:lstStyle/>
        <a:p>
          <a:pPr rtl="1"/>
          <a:endParaRPr lang="ar-EG"/>
        </a:p>
      </dgm:t>
    </dgm:pt>
    <dgm:pt modelId="{D354C0BB-5118-4DD3-BCFB-E68574AF19CA}">
      <dgm:prSet phldrT="[Text]"/>
      <dgm:spPr/>
      <dgm:t>
        <a:bodyPr/>
        <a:lstStyle/>
        <a:p>
          <a:pPr rtl="1"/>
          <a:r>
            <a:rPr lang="ar-EG" dirty="0" smtClean="0"/>
            <a:t>زمن دوام المثير </a:t>
          </a:r>
          <a:endParaRPr lang="ar-EG" dirty="0"/>
        </a:p>
      </dgm:t>
    </dgm:pt>
    <dgm:pt modelId="{10385806-DFA9-4650-A421-1017D8D53561}" type="parTrans" cxnId="{8BC35951-A273-4DBC-9A2E-BB3B10AED1C9}">
      <dgm:prSet/>
      <dgm:spPr/>
      <dgm:t>
        <a:bodyPr/>
        <a:lstStyle/>
        <a:p>
          <a:pPr rtl="1"/>
          <a:endParaRPr lang="ar-EG"/>
        </a:p>
      </dgm:t>
    </dgm:pt>
    <dgm:pt modelId="{C0A3089E-0C3B-440A-BF43-3A3DA4F93231}" type="sibTrans" cxnId="{8BC35951-A273-4DBC-9A2E-BB3B10AED1C9}">
      <dgm:prSet/>
      <dgm:spPr/>
      <dgm:t>
        <a:bodyPr/>
        <a:lstStyle/>
        <a:p>
          <a:pPr rtl="1"/>
          <a:endParaRPr lang="ar-EG"/>
        </a:p>
      </dgm:t>
    </dgm:pt>
    <dgm:pt modelId="{B99D2DF3-4FFE-4AC9-9D10-801C496013AA}">
      <dgm:prSet phldrT="[Text]"/>
      <dgm:spPr/>
      <dgm:t>
        <a:bodyPr/>
        <a:lstStyle/>
        <a:p>
          <a:pPr rtl="1"/>
          <a:r>
            <a:rPr lang="ar-EG" dirty="0" smtClean="0"/>
            <a:t>تكرار المثير </a:t>
          </a:r>
          <a:endParaRPr lang="ar-EG" dirty="0"/>
        </a:p>
      </dgm:t>
    </dgm:pt>
    <dgm:pt modelId="{A9FC971F-1310-45E5-A129-7E5CE3D671E1}" type="parTrans" cxnId="{D56E8ED2-4631-4E66-BEC7-2FF46372B006}">
      <dgm:prSet/>
      <dgm:spPr/>
      <dgm:t>
        <a:bodyPr/>
        <a:lstStyle/>
        <a:p>
          <a:pPr rtl="1"/>
          <a:endParaRPr lang="ar-EG"/>
        </a:p>
      </dgm:t>
    </dgm:pt>
    <dgm:pt modelId="{C4DFBF62-F1DC-4BBD-AE7F-E5DFFF88A1E3}" type="sibTrans" cxnId="{D56E8ED2-4631-4E66-BEC7-2FF46372B006}">
      <dgm:prSet/>
      <dgm:spPr/>
      <dgm:t>
        <a:bodyPr/>
        <a:lstStyle/>
        <a:p>
          <a:pPr rtl="1"/>
          <a:endParaRPr lang="ar-EG"/>
        </a:p>
      </dgm:t>
    </dgm:pt>
    <dgm:pt modelId="{633C8200-8597-4AE7-868A-5B7A4C353607}" type="pres">
      <dgm:prSet presAssocID="{31A12DBC-ADBD-4E66-B591-F86377AF05C5}" presName="hierChild1" presStyleCnt="0">
        <dgm:presLayoutVars>
          <dgm:chPref val="1"/>
          <dgm:dir/>
          <dgm:animOne val="branch"/>
          <dgm:animLvl val="lvl"/>
          <dgm:resizeHandles/>
        </dgm:presLayoutVars>
      </dgm:prSet>
      <dgm:spPr/>
      <dgm:t>
        <a:bodyPr/>
        <a:lstStyle/>
        <a:p>
          <a:pPr rtl="1"/>
          <a:endParaRPr lang="ar-EG"/>
        </a:p>
      </dgm:t>
    </dgm:pt>
    <dgm:pt modelId="{81F78010-3768-4073-8381-EAA5812766F5}" type="pres">
      <dgm:prSet presAssocID="{87519617-651D-4831-8161-D58B4E964252}" presName="hierRoot1" presStyleCnt="0"/>
      <dgm:spPr/>
    </dgm:pt>
    <dgm:pt modelId="{10CAFF94-A4FC-455C-8C5A-032824478E03}" type="pres">
      <dgm:prSet presAssocID="{87519617-651D-4831-8161-D58B4E964252}" presName="composite" presStyleCnt="0"/>
      <dgm:spPr/>
    </dgm:pt>
    <dgm:pt modelId="{FE4778A3-4746-4CAE-B468-2BAEDEBE5069}" type="pres">
      <dgm:prSet presAssocID="{87519617-651D-4831-8161-D58B4E964252}" presName="background" presStyleLbl="node0" presStyleIdx="0" presStyleCnt="1"/>
      <dgm:spPr/>
    </dgm:pt>
    <dgm:pt modelId="{47B07EB9-E76B-4205-AD31-817F23854B19}" type="pres">
      <dgm:prSet presAssocID="{87519617-651D-4831-8161-D58B4E964252}" presName="text" presStyleLbl="fgAcc0" presStyleIdx="0" presStyleCnt="1">
        <dgm:presLayoutVars>
          <dgm:chPref val="3"/>
        </dgm:presLayoutVars>
      </dgm:prSet>
      <dgm:spPr/>
      <dgm:t>
        <a:bodyPr/>
        <a:lstStyle/>
        <a:p>
          <a:pPr rtl="1"/>
          <a:endParaRPr lang="ar-EG"/>
        </a:p>
      </dgm:t>
    </dgm:pt>
    <dgm:pt modelId="{32F4B229-3E2A-415C-A633-7FE46C90554E}" type="pres">
      <dgm:prSet presAssocID="{87519617-651D-4831-8161-D58B4E964252}" presName="hierChild2" presStyleCnt="0"/>
      <dgm:spPr/>
    </dgm:pt>
    <dgm:pt modelId="{3729EEC2-B0DD-4D77-82DE-77B862354952}" type="pres">
      <dgm:prSet presAssocID="{7FFA374E-4EC9-49B6-A9C7-ED918C6CB243}" presName="Name10" presStyleLbl="parChTrans1D2" presStyleIdx="0" presStyleCnt="2"/>
      <dgm:spPr/>
      <dgm:t>
        <a:bodyPr/>
        <a:lstStyle/>
        <a:p>
          <a:pPr rtl="1"/>
          <a:endParaRPr lang="ar-EG"/>
        </a:p>
      </dgm:t>
    </dgm:pt>
    <dgm:pt modelId="{D6C03730-6E6C-4438-81FB-CC782F511756}" type="pres">
      <dgm:prSet presAssocID="{1552D970-3C15-4C7E-9B58-924FFDA00AF7}" presName="hierRoot2" presStyleCnt="0"/>
      <dgm:spPr/>
    </dgm:pt>
    <dgm:pt modelId="{436B692C-0D3E-4CB8-8F27-BCAAC3465605}" type="pres">
      <dgm:prSet presAssocID="{1552D970-3C15-4C7E-9B58-924FFDA00AF7}" presName="composite2" presStyleCnt="0"/>
      <dgm:spPr/>
    </dgm:pt>
    <dgm:pt modelId="{69D41D8D-F7C1-4F50-849D-A64E2902DBCF}" type="pres">
      <dgm:prSet presAssocID="{1552D970-3C15-4C7E-9B58-924FFDA00AF7}" presName="background2" presStyleLbl="node2" presStyleIdx="0" presStyleCnt="2"/>
      <dgm:spPr/>
    </dgm:pt>
    <dgm:pt modelId="{D4540334-ECE1-49DE-B732-501A4D40EAE3}" type="pres">
      <dgm:prSet presAssocID="{1552D970-3C15-4C7E-9B58-924FFDA00AF7}" presName="text2" presStyleLbl="fgAcc2" presStyleIdx="0" presStyleCnt="2">
        <dgm:presLayoutVars>
          <dgm:chPref val="3"/>
        </dgm:presLayoutVars>
      </dgm:prSet>
      <dgm:spPr/>
      <dgm:t>
        <a:bodyPr/>
        <a:lstStyle/>
        <a:p>
          <a:pPr rtl="1"/>
          <a:endParaRPr lang="ar-EG"/>
        </a:p>
      </dgm:t>
    </dgm:pt>
    <dgm:pt modelId="{4F5460EF-6337-48BA-A39F-E7BB529F0378}" type="pres">
      <dgm:prSet presAssocID="{1552D970-3C15-4C7E-9B58-924FFDA00AF7}" presName="hierChild3" presStyleCnt="0"/>
      <dgm:spPr/>
    </dgm:pt>
    <dgm:pt modelId="{A08D3E72-00C2-4629-9760-75409310842C}" type="pres">
      <dgm:prSet presAssocID="{D0B67211-00A4-46F9-8EB2-0D42BBA7B35A}" presName="Name17" presStyleLbl="parChTrans1D3" presStyleIdx="0" presStyleCnt="2"/>
      <dgm:spPr/>
      <dgm:t>
        <a:bodyPr/>
        <a:lstStyle/>
        <a:p>
          <a:pPr rtl="1"/>
          <a:endParaRPr lang="ar-EG"/>
        </a:p>
      </dgm:t>
    </dgm:pt>
    <dgm:pt modelId="{27A1293A-975B-4E58-8EAB-1A94042124D9}" type="pres">
      <dgm:prSet presAssocID="{0BFD1182-D212-47D3-98D5-0DB5CE2946BE}" presName="hierRoot3" presStyleCnt="0"/>
      <dgm:spPr/>
    </dgm:pt>
    <dgm:pt modelId="{2EC5D406-E562-4E2A-9A0C-D411E1BBC7EF}" type="pres">
      <dgm:prSet presAssocID="{0BFD1182-D212-47D3-98D5-0DB5CE2946BE}" presName="composite3" presStyleCnt="0"/>
      <dgm:spPr/>
    </dgm:pt>
    <dgm:pt modelId="{D468BEAE-8257-49D5-89F9-69C329603321}" type="pres">
      <dgm:prSet presAssocID="{0BFD1182-D212-47D3-98D5-0DB5CE2946BE}" presName="background3" presStyleLbl="node3" presStyleIdx="0" presStyleCnt="2"/>
      <dgm:spPr/>
    </dgm:pt>
    <dgm:pt modelId="{93631987-9004-4430-85F7-D07C66CF7149}" type="pres">
      <dgm:prSet presAssocID="{0BFD1182-D212-47D3-98D5-0DB5CE2946BE}" presName="text3" presStyleLbl="fgAcc3" presStyleIdx="0" presStyleCnt="2">
        <dgm:presLayoutVars>
          <dgm:chPref val="3"/>
        </dgm:presLayoutVars>
      </dgm:prSet>
      <dgm:spPr/>
      <dgm:t>
        <a:bodyPr/>
        <a:lstStyle/>
        <a:p>
          <a:pPr rtl="1"/>
          <a:endParaRPr lang="ar-EG"/>
        </a:p>
      </dgm:t>
    </dgm:pt>
    <dgm:pt modelId="{BC98BD6E-5002-4095-A6D8-3C91615FE38F}" type="pres">
      <dgm:prSet presAssocID="{0BFD1182-D212-47D3-98D5-0DB5CE2946BE}" presName="hierChild4" presStyleCnt="0"/>
      <dgm:spPr/>
    </dgm:pt>
    <dgm:pt modelId="{8F03C4CA-B2CD-459C-93FB-2C23B7516261}" type="pres">
      <dgm:prSet presAssocID="{10385806-DFA9-4650-A421-1017D8D53561}" presName="Name17" presStyleLbl="parChTrans1D3" presStyleIdx="1" presStyleCnt="2"/>
      <dgm:spPr/>
      <dgm:t>
        <a:bodyPr/>
        <a:lstStyle/>
        <a:p>
          <a:pPr rtl="1"/>
          <a:endParaRPr lang="ar-EG"/>
        </a:p>
      </dgm:t>
    </dgm:pt>
    <dgm:pt modelId="{D021B419-4605-4131-B83B-48DD7B007D71}" type="pres">
      <dgm:prSet presAssocID="{D354C0BB-5118-4DD3-BCFB-E68574AF19CA}" presName="hierRoot3" presStyleCnt="0"/>
      <dgm:spPr/>
    </dgm:pt>
    <dgm:pt modelId="{A3A9EA20-4D15-4B27-BA2D-574B2AB2E320}" type="pres">
      <dgm:prSet presAssocID="{D354C0BB-5118-4DD3-BCFB-E68574AF19CA}" presName="composite3" presStyleCnt="0"/>
      <dgm:spPr/>
    </dgm:pt>
    <dgm:pt modelId="{853377E1-F640-436A-B5AC-7C600295EE73}" type="pres">
      <dgm:prSet presAssocID="{D354C0BB-5118-4DD3-BCFB-E68574AF19CA}" presName="background3" presStyleLbl="node3" presStyleIdx="1" presStyleCnt="2"/>
      <dgm:spPr/>
    </dgm:pt>
    <dgm:pt modelId="{EDC0D57E-628B-4299-9A2C-DF652F6D082E}" type="pres">
      <dgm:prSet presAssocID="{D354C0BB-5118-4DD3-BCFB-E68574AF19CA}" presName="text3" presStyleLbl="fgAcc3" presStyleIdx="1" presStyleCnt="2">
        <dgm:presLayoutVars>
          <dgm:chPref val="3"/>
        </dgm:presLayoutVars>
      </dgm:prSet>
      <dgm:spPr/>
      <dgm:t>
        <a:bodyPr/>
        <a:lstStyle/>
        <a:p>
          <a:pPr rtl="1"/>
          <a:endParaRPr lang="ar-EG"/>
        </a:p>
      </dgm:t>
    </dgm:pt>
    <dgm:pt modelId="{74D53146-3290-42C4-A42F-2708BB42FDE0}" type="pres">
      <dgm:prSet presAssocID="{D354C0BB-5118-4DD3-BCFB-E68574AF19CA}" presName="hierChild4" presStyleCnt="0"/>
      <dgm:spPr/>
    </dgm:pt>
    <dgm:pt modelId="{E091B0EA-8C2A-4653-B501-677C9FE3F241}" type="pres">
      <dgm:prSet presAssocID="{A9FC971F-1310-45E5-A129-7E5CE3D671E1}" presName="Name10" presStyleLbl="parChTrans1D2" presStyleIdx="1" presStyleCnt="2"/>
      <dgm:spPr/>
      <dgm:t>
        <a:bodyPr/>
        <a:lstStyle/>
        <a:p>
          <a:pPr rtl="1"/>
          <a:endParaRPr lang="ar-EG"/>
        </a:p>
      </dgm:t>
    </dgm:pt>
    <dgm:pt modelId="{2A097655-E740-46E0-AC4A-3477612E7984}" type="pres">
      <dgm:prSet presAssocID="{B99D2DF3-4FFE-4AC9-9D10-801C496013AA}" presName="hierRoot2" presStyleCnt="0"/>
      <dgm:spPr/>
    </dgm:pt>
    <dgm:pt modelId="{C2B7C668-25D7-4CFD-9B68-53BFC765E8B8}" type="pres">
      <dgm:prSet presAssocID="{B99D2DF3-4FFE-4AC9-9D10-801C496013AA}" presName="composite2" presStyleCnt="0"/>
      <dgm:spPr/>
    </dgm:pt>
    <dgm:pt modelId="{0FB46646-4DFE-41C5-AF7C-A7CA9A7F4F34}" type="pres">
      <dgm:prSet presAssocID="{B99D2DF3-4FFE-4AC9-9D10-801C496013AA}" presName="background2" presStyleLbl="node2" presStyleIdx="1" presStyleCnt="2"/>
      <dgm:spPr/>
    </dgm:pt>
    <dgm:pt modelId="{08128709-3F97-4D77-8B3E-86344BE75B2B}" type="pres">
      <dgm:prSet presAssocID="{B99D2DF3-4FFE-4AC9-9D10-801C496013AA}" presName="text2" presStyleLbl="fgAcc2" presStyleIdx="1" presStyleCnt="2">
        <dgm:presLayoutVars>
          <dgm:chPref val="3"/>
        </dgm:presLayoutVars>
      </dgm:prSet>
      <dgm:spPr/>
      <dgm:t>
        <a:bodyPr/>
        <a:lstStyle/>
        <a:p>
          <a:pPr rtl="1"/>
          <a:endParaRPr lang="ar-EG"/>
        </a:p>
      </dgm:t>
    </dgm:pt>
    <dgm:pt modelId="{854870AB-A543-4F16-8C6C-39E4F8806E6A}" type="pres">
      <dgm:prSet presAssocID="{B99D2DF3-4FFE-4AC9-9D10-801C496013AA}" presName="hierChild3" presStyleCnt="0"/>
      <dgm:spPr/>
    </dgm:pt>
  </dgm:ptLst>
  <dgm:cxnLst>
    <dgm:cxn modelId="{3A6EB0D4-D2B4-4F8E-8A91-42363A49EC16}" type="presOf" srcId="{D0B67211-00A4-46F9-8EB2-0D42BBA7B35A}" destId="{A08D3E72-00C2-4629-9760-75409310842C}" srcOrd="0" destOrd="0" presId="urn:microsoft.com/office/officeart/2005/8/layout/hierarchy1"/>
    <dgm:cxn modelId="{7E42FDD4-BB0C-49A0-9970-FD27A9EB3CD1}" srcId="{31A12DBC-ADBD-4E66-B591-F86377AF05C5}" destId="{87519617-651D-4831-8161-D58B4E964252}" srcOrd="0" destOrd="0" parTransId="{B0F4D196-0041-4911-A526-B067AF2326F7}" sibTransId="{3112DFD3-6CE8-404E-B89F-85A9F1A35342}"/>
    <dgm:cxn modelId="{3979C5E8-40F8-4AE3-8A88-6E42F1D26CD9}" type="presOf" srcId="{B99D2DF3-4FFE-4AC9-9D10-801C496013AA}" destId="{08128709-3F97-4D77-8B3E-86344BE75B2B}" srcOrd="0" destOrd="0" presId="urn:microsoft.com/office/officeart/2005/8/layout/hierarchy1"/>
    <dgm:cxn modelId="{D56E8ED2-4631-4E66-BEC7-2FF46372B006}" srcId="{87519617-651D-4831-8161-D58B4E964252}" destId="{B99D2DF3-4FFE-4AC9-9D10-801C496013AA}" srcOrd="1" destOrd="0" parTransId="{A9FC971F-1310-45E5-A129-7E5CE3D671E1}" sibTransId="{C4DFBF62-F1DC-4BBD-AE7F-E5DFFF88A1E3}"/>
    <dgm:cxn modelId="{65F17095-F097-45E0-BA54-4B14B92473CC}" type="presOf" srcId="{10385806-DFA9-4650-A421-1017D8D53561}" destId="{8F03C4CA-B2CD-459C-93FB-2C23B7516261}" srcOrd="0" destOrd="0" presId="urn:microsoft.com/office/officeart/2005/8/layout/hierarchy1"/>
    <dgm:cxn modelId="{EDF12241-613A-4B37-9E1D-2C43A3FD35F8}" type="presOf" srcId="{0BFD1182-D212-47D3-98D5-0DB5CE2946BE}" destId="{93631987-9004-4430-85F7-D07C66CF7149}" srcOrd="0" destOrd="0" presId="urn:microsoft.com/office/officeart/2005/8/layout/hierarchy1"/>
    <dgm:cxn modelId="{FA63E4EA-D864-4394-899A-C417493A22A2}" type="presOf" srcId="{D354C0BB-5118-4DD3-BCFB-E68574AF19CA}" destId="{EDC0D57E-628B-4299-9A2C-DF652F6D082E}" srcOrd="0" destOrd="0" presId="urn:microsoft.com/office/officeart/2005/8/layout/hierarchy1"/>
    <dgm:cxn modelId="{0F6F88E6-5E82-47EA-BA82-D5B4F42C921E}" type="presOf" srcId="{A9FC971F-1310-45E5-A129-7E5CE3D671E1}" destId="{E091B0EA-8C2A-4653-B501-677C9FE3F241}" srcOrd="0" destOrd="0" presId="urn:microsoft.com/office/officeart/2005/8/layout/hierarchy1"/>
    <dgm:cxn modelId="{1F2E1699-953D-4995-9BB1-1544171464DE}" type="presOf" srcId="{87519617-651D-4831-8161-D58B4E964252}" destId="{47B07EB9-E76B-4205-AD31-817F23854B19}" srcOrd="0" destOrd="0" presId="urn:microsoft.com/office/officeart/2005/8/layout/hierarchy1"/>
    <dgm:cxn modelId="{8BC35951-A273-4DBC-9A2E-BB3B10AED1C9}" srcId="{1552D970-3C15-4C7E-9B58-924FFDA00AF7}" destId="{D354C0BB-5118-4DD3-BCFB-E68574AF19CA}" srcOrd="1" destOrd="0" parTransId="{10385806-DFA9-4650-A421-1017D8D53561}" sibTransId="{C0A3089E-0C3B-440A-BF43-3A3DA4F93231}"/>
    <dgm:cxn modelId="{BF6FCACD-26E3-4125-9D31-E369178F37BB}" srcId="{1552D970-3C15-4C7E-9B58-924FFDA00AF7}" destId="{0BFD1182-D212-47D3-98D5-0DB5CE2946BE}" srcOrd="0" destOrd="0" parTransId="{D0B67211-00A4-46F9-8EB2-0D42BBA7B35A}" sibTransId="{6CB7E66B-60A5-49F7-BF1D-9DFA58DD9FAA}"/>
    <dgm:cxn modelId="{94E56E69-BC29-4628-B210-55B7AC11FA38}" type="presOf" srcId="{1552D970-3C15-4C7E-9B58-924FFDA00AF7}" destId="{D4540334-ECE1-49DE-B732-501A4D40EAE3}" srcOrd="0" destOrd="0" presId="urn:microsoft.com/office/officeart/2005/8/layout/hierarchy1"/>
    <dgm:cxn modelId="{FF7F3C76-7F1E-497E-BFA2-CD7712CAD4C2}" type="presOf" srcId="{7FFA374E-4EC9-49B6-A9C7-ED918C6CB243}" destId="{3729EEC2-B0DD-4D77-82DE-77B862354952}" srcOrd="0" destOrd="0" presId="urn:microsoft.com/office/officeart/2005/8/layout/hierarchy1"/>
    <dgm:cxn modelId="{76E613AA-48E4-407F-A141-F308F4AC0603}" srcId="{87519617-651D-4831-8161-D58B4E964252}" destId="{1552D970-3C15-4C7E-9B58-924FFDA00AF7}" srcOrd="0" destOrd="0" parTransId="{7FFA374E-4EC9-49B6-A9C7-ED918C6CB243}" sibTransId="{14B86D2F-7D84-42DF-94B0-0344CF4304FB}"/>
    <dgm:cxn modelId="{3A5C4CDA-EA53-4CCC-9C5F-9E1DBA956AD4}" type="presOf" srcId="{31A12DBC-ADBD-4E66-B591-F86377AF05C5}" destId="{633C8200-8597-4AE7-868A-5B7A4C353607}" srcOrd="0" destOrd="0" presId="urn:microsoft.com/office/officeart/2005/8/layout/hierarchy1"/>
    <dgm:cxn modelId="{B7956188-AE90-409F-A912-001BF5749B7E}" type="presParOf" srcId="{633C8200-8597-4AE7-868A-5B7A4C353607}" destId="{81F78010-3768-4073-8381-EAA5812766F5}" srcOrd="0" destOrd="0" presId="urn:microsoft.com/office/officeart/2005/8/layout/hierarchy1"/>
    <dgm:cxn modelId="{5556E811-2B12-412A-A3B7-C8D8F13C841C}" type="presParOf" srcId="{81F78010-3768-4073-8381-EAA5812766F5}" destId="{10CAFF94-A4FC-455C-8C5A-032824478E03}" srcOrd="0" destOrd="0" presId="urn:microsoft.com/office/officeart/2005/8/layout/hierarchy1"/>
    <dgm:cxn modelId="{E824B3A3-DE09-4C3F-AB0F-BFB6C188A057}" type="presParOf" srcId="{10CAFF94-A4FC-455C-8C5A-032824478E03}" destId="{FE4778A3-4746-4CAE-B468-2BAEDEBE5069}" srcOrd="0" destOrd="0" presId="urn:microsoft.com/office/officeart/2005/8/layout/hierarchy1"/>
    <dgm:cxn modelId="{79CF8D87-F132-402F-8947-B05D52E5C0C2}" type="presParOf" srcId="{10CAFF94-A4FC-455C-8C5A-032824478E03}" destId="{47B07EB9-E76B-4205-AD31-817F23854B19}" srcOrd="1" destOrd="0" presId="urn:microsoft.com/office/officeart/2005/8/layout/hierarchy1"/>
    <dgm:cxn modelId="{41A895A9-C45F-40E1-ACB9-E1474FB45FF9}" type="presParOf" srcId="{81F78010-3768-4073-8381-EAA5812766F5}" destId="{32F4B229-3E2A-415C-A633-7FE46C90554E}" srcOrd="1" destOrd="0" presId="urn:microsoft.com/office/officeart/2005/8/layout/hierarchy1"/>
    <dgm:cxn modelId="{17C68785-91FD-478B-A8C9-E89BF9246407}" type="presParOf" srcId="{32F4B229-3E2A-415C-A633-7FE46C90554E}" destId="{3729EEC2-B0DD-4D77-82DE-77B862354952}" srcOrd="0" destOrd="0" presId="urn:microsoft.com/office/officeart/2005/8/layout/hierarchy1"/>
    <dgm:cxn modelId="{A0DEF8D5-AB03-4189-BB61-D74CF0B968BB}" type="presParOf" srcId="{32F4B229-3E2A-415C-A633-7FE46C90554E}" destId="{D6C03730-6E6C-4438-81FB-CC782F511756}" srcOrd="1" destOrd="0" presId="urn:microsoft.com/office/officeart/2005/8/layout/hierarchy1"/>
    <dgm:cxn modelId="{DED7C61B-71DE-4A6E-BE8C-25AA48DB3FC0}" type="presParOf" srcId="{D6C03730-6E6C-4438-81FB-CC782F511756}" destId="{436B692C-0D3E-4CB8-8F27-BCAAC3465605}" srcOrd="0" destOrd="0" presId="urn:microsoft.com/office/officeart/2005/8/layout/hierarchy1"/>
    <dgm:cxn modelId="{457F8157-A161-4CB6-9871-1D3730B0E4B4}" type="presParOf" srcId="{436B692C-0D3E-4CB8-8F27-BCAAC3465605}" destId="{69D41D8D-F7C1-4F50-849D-A64E2902DBCF}" srcOrd="0" destOrd="0" presId="urn:microsoft.com/office/officeart/2005/8/layout/hierarchy1"/>
    <dgm:cxn modelId="{28E5C9E3-EFDF-48D0-8EA9-F8CCC0356096}" type="presParOf" srcId="{436B692C-0D3E-4CB8-8F27-BCAAC3465605}" destId="{D4540334-ECE1-49DE-B732-501A4D40EAE3}" srcOrd="1" destOrd="0" presId="urn:microsoft.com/office/officeart/2005/8/layout/hierarchy1"/>
    <dgm:cxn modelId="{5CE418BD-F409-4AFC-941F-73658E997619}" type="presParOf" srcId="{D6C03730-6E6C-4438-81FB-CC782F511756}" destId="{4F5460EF-6337-48BA-A39F-E7BB529F0378}" srcOrd="1" destOrd="0" presId="urn:microsoft.com/office/officeart/2005/8/layout/hierarchy1"/>
    <dgm:cxn modelId="{2AE31FB7-8592-4F7F-B438-B3461D4EEC5B}" type="presParOf" srcId="{4F5460EF-6337-48BA-A39F-E7BB529F0378}" destId="{A08D3E72-00C2-4629-9760-75409310842C}" srcOrd="0" destOrd="0" presId="urn:microsoft.com/office/officeart/2005/8/layout/hierarchy1"/>
    <dgm:cxn modelId="{7D5037DD-9DAC-4E28-8E5D-6E7B4CCB4B60}" type="presParOf" srcId="{4F5460EF-6337-48BA-A39F-E7BB529F0378}" destId="{27A1293A-975B-4E58-8EAB-1A94042124D9}" srcOrd="1" destOrd="0" presId="urn:microsoft.com/office/officeart/2005/8/layout/hierarchy1"/>
    <dgm:cxn modelId="{E30F8BD5-DF4F-46BC-8B1B-733D3A3E7677}" type="presParOf" srcId="{27A1293A-975B-4E58-8EAB-1A94042124D9}" destId="{2EC5D406-E562-4E2A-9A0C-D411E1BBC7EF}" srcOrd="0" destOrd="0" presId="urn:microsoft.com/office/officeart/2005/8/layout/hierarchy1"/>
    <dgm:cxn modelId="{38AF61E1-A427-4DB9-A69B-9B0C4B39EB18}" type="presParOf" srcId="{2EC5D406-E562-4E2A-9A0C-D411E1BBC7EF}" destId="{D468BEAE-8257-49D5-89F9-69C329603321}" srcOrd="0" destOrd="0" presId="urn:microsoft.com/office/officeart/2005/8/layout/hierarchy1"/>
    <dgm:cxn modelId="{50E4D699-57FD-4518-8219-848551F5E909}" type="presParOf" srcId="{2EC5D406-E562-4E2A-9A0C-D411E1BBC7EF}" destId="{93631987-9004-4430-85F7-D07C66CF7149}" srcOrd="1" destOrd="0" presId="urn:microsoft.com/office/officeart/2005/8/layout/hierarchy1"/>
    <dgm:cxn modelId="{32CF8C49-1490-4B76-8193-0AEAEB1A1AE8}" type="presParOf" srcId="{27A1293A-975B-4E58-8EAB-1A94042124D9}" destId="{BC98BD6E-5002-4095-A6D8-3C91615FE38F}" srcOrd="1" destOrd="0" presId="urn:microsoft.com/office/officeart/2005/8/layout/hierarchy1"/>
    <dgm:cxn modelId="{293567EE-9089-48DF-92D7-1ED3DE81F05F}" type="presParOf" srcId="{4F5460EF-6337-48BA-A39F-E7BB529F0378}" destId="{8F03C4CA-B2CD-459C-93FB-2C23B7516261}" srcOrd="2" destOrd="0" presId="urn:microsoft.com/office/officeart/2005/8/layout/hierarchy1"/>
    <dgm:cxn modelId="{3F34B218-AB61-4C25-BEF8-D7FF7C16B2AF}" type="presParOf" srcId="{4F5460EF-6337-48BA-A39F-E7BB529F0378}" destId="{D021B419-4605-4131-B83B-48DD7B007D71}" srcOrd="3" destOrd="0" presId="urn:microsoft.com/office/officeart/2005/8/layout/hierarchy1"/>
    <dgm:cxn modelId="{FDCA2982-5494-4F6E-9D58-73F32164C160}" type="presParOf" srcId="{D021B419-4605-4131-B83B-48DD7B007D71}" destId="{A3A9EA20-4D15-4B27-BA2D-574B2AB2E320}" srcOrd="0" destOrd="0" presId="urn:microsoft.com/office/officeart/2005/8/layout/hierarchy1"/>
    <dgm:cxn modelId="{F4888E25-53FD-4BA1-B817-F689D0AA6F46}" type="presParOf" srcId="{A3A9EA20-4D15-4B27-BA2D-574B2AB2E320}" destId="{853377E1-F640-436A-B5AC-7C600295EE73}" srcOrd="0" destOrd="0" presId="urn:microsoft.com/office/officeart/2005/8/layout/hierarchy1"/>
    <dgm:cxn modelId="{01022B93-55C0-4126-B476-3E67D270AA70}" type="presParOf" srcId="{A3A9EA20-4D15-4B27-BA2D-574B2AB2E320}" destId="{EDC0D57E-628B-4299-9A2C-DF652F6D082E}" srcOrd="1" destOrd="0" presId="urn:microsoft.com/office/officeart/2005/8/layout/hierarchy1"/>
    <dgm:cxn modelId="{3F69E89D-9925-411B-B41C-E9BE86988C4D}" type="presParOf" srcId="{D021B419-4605-4131-B83B-48DD7B007D71}" destId="{74D53146-3290-42C4-A42F-2708BB42FDE0}" srcOrd="1" destOrd="0" presId="urn:microsoft.com/office/officeart/2005/8/layout/hierarchy1"/>
    <dgm:cxn modelId="{343CDCC5-9187-4502-8FEA-BB62F162055C}" type="presParOf" srcId="{32F4B229-3E2A-415C-A633-7FE46C90554E}" destId="{E091B0EA-8C2A-4653-B501-677C9FE3F241}" srcOrd="2" destOrd="0" presId="urn:microsoft.com/office/officeart/2005/8/layout/hierarchy1"/>
    <dgm:cxn modelId="{19155D66-11F3-4CD8-94D3-0980048896FC}" type="presParOf" srcId="{32F4B229-3E2A-415C-A633-7FE46C90554E}" destId="{2A097655-E740-46E0-AC4A-3477612E7984}" srcOrd="3" destOrd="0" presId="urn:microsoft.com/office/officeart/2005/8/layout/hierarchy1"/>
    <dgm:cxn modelId="{8AC744EA-5BBD-4ACD-A151-251729226234}" type="presParOf" srcId="{2A097655-E740-46E0-AC4A-3477612E7984}" destId="{C2B7C668-25D7-4CFD-9B68-53BFC765E8B8}" srcOrd="0" destOrd="0" presId="urn:microsoft.com/office/officeart/2005/8/layout/hierarchy1"/>
    <dgm:cxn modelId="{4BED30BD-57F0-4509-BFA5-DDB1B9364862}" type="presParOf" srcId="{C2B7C668-25D7-4CFD-9B68-53BFC765E8B8}" destId="{0FB46646-4DFE-41C5-AF7C-A7CA9A7F4F34}" srcOrd="0" destOrd="0" presId="urn:microsoft.com/office/officeart/2005/8/layout/hierarchy1"/>
    <dgm:cxn modelId="{3AB10451-FFA9-4532-A4D9-5F6CE4F01BF6}" type="presParOf" srcId="{C2B7C668-25D7-4CFD-9B68-53BFC765E8B8}" destId="{08128709-3F97-4D77-8B3E-86344BE75B2B}" srcOrd="1" destOrd="0" presId="urn:microsoft.com/office/officeart/2005/8/layout/hierarchy1"/>
    <dgm:cxn modelId="{DD266A7E-2C99-499E-8C32-67EBD3FA8BBD}" type="presParOf" srcId="{2A097655-E740-46E0-AC4A-3477612E7984}" destId="{854870AB-A543-4F16-8C6C-39E4F8806E6A}" srcOrd="1" destOrd="0" presId="urn:microsoft.com/office/officeart/2005/8/layout/hierarchy1"/>
  </dgm:cxnLst>
  <dgm:bg/>
  <dgm:whole/>
</dgm:dataModel>
</file>

<file path=ppt/diagrams/data3.xml><?xml version="1.0" encoding="utf-8"?>
<dgm:dataModel xmlns:dgm="http://schemas.openxmlformats.org/drawingml/2006/diagram" xmlns:a="http://schemas.openxmlformats.org/drawingml/2006/main">
  <dgm:ptLst>
    <dgm:pt modelId="{D033D513-F476-45F5-8D71-9F689EEDE933}" type="doc">
      <dgm:prSet loTypeId="urn:microsoft.com/office/officeart/2005/8/layout/vList6" loCatId="list" qsTypeId="urn:microsoft.com/office/officeart/2005/8/quickstyle/simple1" qsCatId="simple" csTypeId="urn:microsoft.com/office/officeart/2005/8/colors/accent1_2" csCatId="accent1" phldr="1"/>
      <dgm:spPr/>
      <dgm:t>
        <a:bodyPr/>
        <a:lstStyle/>
        <a:p>
          <a:pPr rtl="1"/>
          <a:endParaRPr lang="ar-EG"/>
        </a:p>
      </dgm:t>
    </dgm:pt>
    <dgm:pt modelId="{FF7404F3-D804-42D0-9204-6B30591C1165}">
      <dgm:prSet phldrT="[Text]"/>
      <dgm:spPr/>
      <dgm:t>
        <a:bodyPr/>
        <a:lstStyle/>
        <a:p>
          <a:pPr rtl="1"/>
          <a:r>
            <a:rPr lang="ar-EG" dirty="0" smtClean="0"/>
            <a:t>الراحة السلبية </a:t>
          </a:r>
          <a:endParaRPr lang="ar-EG" dirty="0"/>
        </a:p>
      </dgm:t>
    </dgm:pt>
    <dgm:pt modelId="{93C8E981-A6F3-41CB-923F-09E8755A7B43}" type="parTrans" cxnId="{62F09786-DCDF-41A1-AA46-03F046BD6A5D}">
      <dgm:prSet/>
      <dgm:spPr/>
      <dgm:t>
        <a:bodyPr/>
        <a:lstStyle/>
        <a:p>
          <a:pPr rtl="1"/>
          <a:endParaRPr lang="ar-EG"/>
        </a:p>
      </dgm:t>
    </dgm:pt>
    <dgm:pt modelId="{FBB26EB2-AC01-40A6-B720-5205AD02B78E}" type="sibTrans" cxnId="{62F09786-DCDF-41A1-AA46-03F046BD6A5D}">
      <dgm:prSet/>
      <dgm:spPr/>
      <dgm:t>
        <a:bodyPr/>
        <a:lstStyle/>
        <a:p>
          <a:pPr rtl="1"/>
          <a:endParaRPr lang="ar-EG"/>
        </a:p>
      </dgm:t>
    </dgm:pt>
    <dgm:pt modelId="{65DD739C-1FCB-46D3-A9CD-7CF7049481EC}">
      <dgm:prSet phldrT="[Text]"/>
      <dgm:spPr/>
      <dgm:t>
        <a:bodyPr/>
        <a:lstStyle/>
        <a:p>
          <a:pPr rtl="1"/>
          <a:r>
            <a:rPr lang="ar-EG" dirty="0" smtClean="0"/>
            <a:t>الرقود</a:t>
          </a:r>
          <a:endParaRPr lang="ar-EG" dirty="0"/>
        </a:p>
      </dgm:t>
    </dgm:pt>
    <dgm:pt modelId="{D177F933-01AB-40F3-B603-4C0B70C545EA}" type="parTrans" cxnId="{A29FE49F-81D5-49E5-B838-03EEFA74FF7C}">
      <dgm:prSet/>
      <dgm:spPr/>
      <dgm:t>
        <a:bodyPr/>
        <a:lstStyle/>
        <a:p>
          <a:pPr rtl="1"/>
          <a:endParaRPr lang="ar-EG"/>
        </a:p>
      </dgm:t>
    </dgm:pt>
    <dgm:pt modelId="{4AF3D160-AC54-4848-B99E-B07278629B52}" type="sibTrans" cxnId="{A29FE49F-81D5-49E5-B838-03EEFA74FF7C}">
      <dgm:prSet/>
      <dgm:spPr/>
      <dgm:t>
        <a:bodyPr/>
        <a:lstStyle/>
        <a:p>
          <a:pPr rtl="1"/>
          <a:endParaRPr lang="ar-EG"/>
        </a:p>
      </dgm:t>
    </dgm:pt>
    <dgm:pt modelId="{C10F070D-9B98-45E7-B968-D642A7C725FF}">
      <dgm:prSet phldrT="[Text]"/>
      <dgm:spPr/>
      <dgm:t>
        <a:bodyPr/>
        <a:lstStyle/>
        <a:p>
          <a:pPr rtl="1"/>
          <a:r>
            <a:rPr lang="ar-EG" dirty="0" smtClean="0"/>
            <a:t>بدون عمل </a:t>
          </a:r>
          <a:endParaRPr lang="ar-EG" dirty="0"/>
        </a:p>
      </dgm:t>
    </dgm:pt>
    <dgm:pt modelId="{4D2B8DDE-4DF2-479E-89E1-37FE4EE67867}" type="parTrans" cxnId="{246B59BD-CABF-4804-B251-F4D74566BCEB}">
      <dgm:prSet/>
      <dgm:spPr/>
      <dgm:t>
        <a:bodyPr/>
        <a:lstStyle/>
        <a:p>
          <a:pPr rtl="1"/>
          <a:endParaRPr lang="ar-EG"/>
        </a:p>
      </dgm:t>
    </dgm:pt>
    <dgm:pt modelId="{9E3D0106-C154-48BD-8862-5192FFF74853}" type="sibTrans" cxnId="{246B59BD-CABF-4804-B251-F4D74566BCEB}">
      <dgm:prSet/>
      <dgm:spPr/>
      <dgm:t>
        <a:bodyPr/>
        <a:lstStyle/>
        <a:p>
          <a:pPr rtl="1"/>
          <a:endParaRPr lang="ar-EG"/>
        </a:p>
      </dgm:t>
    </dgm:pt>
    <dgm:pt modelId="{C1C3D30B-7584-41B0-9B25-42234FCE9F10}">
      <dgm:prSet phldrT="[Text]"/>
      <dgm:spPr/>
      <dgm:t>
        <a:bodyPr/>
        <a:lstStyle/>
        <a:p>
          <a:pPr rtl="1"/>
          <a:r>
            <a:rPr lang="ar-EG" dirty="0" smtClean="0"/>
            <a:t>الراحة الأيجابية</a:t>
          </a:r>
          <a:endParaRPr lang="ar-EG" dirty="0"/>
        </a:p>
      </dgm:t>
    </dgm:pt>
    <dgm:pt modelId="{E5CBC1F1-C290-4AEA-A785-528CD5A2C95F}" type="parTrans" cxnId="{3DDB9936-F8D6-414C-B819-7C4AF151E0FD}">
      <dgm:prSet/>
      <dgm:spPr/>
      <dgm:t>
        <a:bodyPr/>
        <a:lstStyle/>
        <a:p>
          <a:pPr rtl="1"/>
          <a:endParaRPr lang="ar-EG"/>
        </a:p>
      </dgm:t>
    </dgm:pt>
    <dgm:pt modelId="{3A47D37E-7922-4B20-8EC3-36A351E149D0}" type="sibTrans" cxnId="{3DDB9936-F8D6-414C-B819-7C4AF151E0FD}">
      <dgm:prSet/>
      <dgm:spPr/>
      <dgm:t>
        <a:bodyPr/>
        <a:lstStyle/>
        <a:p>
          <a:pPr rtl="1"/>
          <a:endParaRPr lang="ar-EG"/>
        </a:p>
      </dgm:t>
    </dgm:pt>
    <dgm:pt modelId="{A24273EF-67A5-44A4-BB65-087820B8A58D}">
      <dgm:prSet phldrT="[Text]"/>
      <dgm:spPr/>
      <dgm:t>
        <a:bodyPr/>
        <a:lstStyle/>
        <a:p>
          <a:pPr rtl="1"/>
          <a:r>
            <a:rPr lang="ar-EG" dirty="0" smtClean="0"/>
            <a:t>المشى </a:t>
          </a:r>
          <a:endParaRPr lang="ar-EG" dirty="0"/>
        </a:p>
      </dgm:t>
    </dgm:pt>
    <dgm:pt modelId="{C326BFCC-EC8E-42B4-BA49-2D7FF7487D5A}" type="parTrans" cxnId="{2408F926-C79F-4F81-9DAD-57AAFC7346B7}">
      <dgm:prSet/>
      <dgm:spPr/>
      <dgm:t>
        <a:bodyPr/>
        <a:lstStyle/>
        <a:p>
          <a:pPr rtl="1"/>
          <a:endParaRPr lang="ar-EG"/>
        </a:p>
      </dgm:t>
    </dgm:pt>
    <dgm:pt modelId="{6149B9AE-459B-4882-8D85-58CBC627B2FC}" type="sibTrans" cxnId="{2408F926-C79F-4F81-9DAD-57AAFC7346B7}">
      <dgm:prSet/>
      <dgm:spPr/>
      <dgm:t>
        <a:bodyPr/>
        <a:lstStyle/>
        <a:p>
          <a:pPr rtl="1"/>
          <a:endParaRPr lang="ar-EG"/>
        </a:p>
      </dgm:t>
    </dgm:pt>
    <dgm:pt modelId="{B0AB163C-ADD9-4F00-9BDC-54D221A82F18}">
      <dgm:prSet phldrT="[Text]"/>
      <dgm:spPr/>
      <dgm:t>
        <a:bodyPr/>
        <a:lstStyle/>
        <a:p>
          <a:pPr rtl="1"/>
          <a:r>
            <a:rPr lang="ar-EG" dirty="0" smtClean="0"/>
            <a:t>الجرى الخفيف </a:t>
          </a:r>
          <a:endParaRPr lang="ar-EG" dirty="0"/>
        </a:p>
      </dgm:t>
    </dgm:pt>
    <dgm:pt modelId="{EB189B41-6E68-4F13-88C9-9EA789E288BF}" type="parTrans" cxnId="{485D7795-0479-4082-A191-057302920A9E}">
      <dgm:prSet/>
      <dgm:spPr/>
      <dgm:t>
        <a:bodyPr/>
        <a:lstStyle/>
        <a:p>
          <a:pPr rtl="1"/>
          <a:endParaRPr lang="ar-EG"/>
        </a:p>
      </dgm:t>
    </dgm:pt>
    <dgm:pt modelId="{C51625BC-869D-40F7-96A0-15828859DCB4}" type="sibTrans" cxnId="{485D7795-0479-4082-A191-057302920A9E}">
      <dgm:prSet/>
      <dgm:spPr/>
      <dgm:t>
        <a:bodyPr/>
        <a:lstStyle/>
        <a:p>
          <a:pPr rtl="1"/>
          <a:endParaRPr lang="ar-EG"/>
        </a:p>
      </dgm:t>
    </dgm:pt>
    <dgm:pt modelId="{7E771B19-7FB2-4B88-8380-57A9E42E5B2A}" type="pres">
      <dgm:prSet presAssocID="{D033D513-F476-45F5-8D71-9F689EEDE933}" presName="Name0" presStyleCnt="0">
        <dgm:presLayoutVars>
          <dgm:dir/>
          <dgm:animLvl val="lvl"/>
          <dgm:resizeHandles/>
        </dgm:presLayoutVars>
      </dgm:prSet>
      <dgm:spPr/>
      <dgm:t>
        <a:bodyPr/>
        <a:lstStyle/>
        <a:p>
          <a:pPr rtl="1"/>
          <a:endParaRPr lang="ar-EG"/>
        </a:p>
      </dgm:t>
    </dgm:pt>
    <dgm:pt modelId="{E73B2282-B50F-4E60-B8B2-EAA0F08620FF}" type="pres">
      <dgm:prSet presAssocID="{FF7404F3-D804-42D0-9204-6B30591C1165}" presName="linNode" presStyleCnt="0"/>
      <dgm:spPr/>
    </dgm:pt>
    <dgm:pt modelId="{DC4FE3F8-3D68-411A-8EC1-1F82A1A44A09}" type="pres">
      <dgm:prSet presAssocID="{FF7404F3-D804-42D0-9204-6B30591C1165}" presName="parentShp" presStyleLbl="node1" presStyleIdx="0" presStyleCnt="2">
        <dgm:presLayoutVars>
          <dgm:bulletEnabled val="1"/>
        </dgm:presLayoutVars>
      </dgm:prSet>
      <dgm:spPr/>
      <dgm:t>
        <a:bodyPr/>
        <a:lstStyle/>
        <a:p>
          <a:pPr rtl="1"/>
          <a:endParaRPr lang="ar-EG"/>
        </a:p>
      </dgm:t>
    </dgm:pt>
    <dgm:pt modelId="{5D18764A-3CFA-480E-934A-64D3B2D600E3}" type="pres">
      <dgm:prSet presAssocID="{FF7404F3-D804-42D0-9204-6B30591C1165}" presName="childShp" presStyleLbl="bgAccFollowNode1" presStyleIdx="0" presStyleCnt="2">
        <dgm:presLayoutVars>
          <dgm:bulletEnabled val="1"/>
        </dgm:presLayoutVars>
      </dgm:prSet>
      <dgm:spPr/>
      <dgm:t>
        <a:bodyPr/>
        <a:lstStyle/>
        <a:p>
          <a:pPr rtl="1"/>
          <a:endParaRPr lang="ar-EG"/>
        </a:p>
      </dgm:t>
    </dgm:pt>
    <dgm:pt modelId="{7D20DCE0-D766-41F8-8712-373C1152CBAB}" type="pres">
      <dgm:prSet presAssocID="{FBB26EB2-AC01-40A6-B720-5205AD02B78E}" presName="spacing" presStyleCnt="0"/>
      <dgm:spPr/>
    </dgm:pt>
    <dgm:pt modelId="{D1B15B06-41C0-4496-B406-271B64BF0A4E}" type="pres">
      <dgm:prSet presAssocID="{C1C3D30B-7584-41B0-9B25-42234FCE9F10}" presName="linNode" presStyleCnt="0"/>
      <dgm:spPr/>
    </dgm:pt>
    <dgm:pt modelId="{B95D5E72-4474-4997-BED7-1FFE58762D7E}" type="pres">
      <dgm:prSet presAssocID="{C1C3D30B-7584-41B0-9B25-42234FCE9F10}" presName="parentShp" presStyleLbl="node1" presStyleIdx="1" presStyleCnt="2">
        <dgm:presLayoutVars>
          <dgm:bulletEnabled val="1"/>
        </dgm:presLayoutVars>
      </dgm:prSet>
      <dgm:spPr/>
      <dgm:t>
        <a:bodyPr/>
        <a:lstStyle/>
        <a:p>
          <a:pPr rtl="1"/>
          <a:endParaRPr lang="ar-EG"/>
        </a:p>
      </dgm:t>
    </dgm:pt>
    <dgm:pt modelId="{12E17B24-B966-487E-8F4B-23BF434EF025}" type="pres">
      <dgm:prSet presAssocID="{C1C3D30B-7584-41B0-9B25-42234FCE9F10}" presName="childShp" presStyleLbl="bgAccFollowNode1" presStyleIdx="1" presStyleCnt="2">
        <dgm:presLayoutVars>
          <dgm:bulletEnabled val="1"/>
        </dgm:presLayoutVars>
      </dgm:prSet>
      <dgm:spPr/>
      <dgm:t>
        <a:bodyPr/>
        <a:lstStyle/>
        <a:p>
          <a:pPr rtl="1"/>
          <a:endParaRPr lang="ar-EG"/>
        </a:p>
      </dgm:t>
    </dgm:pt>
  </dgm:ptLst>
  <dgm:cxnLst>
    <dgm:cxn modelId="{A29FE49F-81D5-49E5-B838-03EEFA74FF7C}" srcId="{FF7404F3-D804-42D0-9204-6B30591C1165}" destId="{65DD739C-1FCB-46D3-A9CD-7CF7049481EC}" srcOrd="0" destOrd="0" parTransId="{D177F933-01AB-40F3-B603-4C0B70C545EA}" sibTransId="{4AF3D160-AC54-4848-B99E-B07278629B52}"/>
    <dgm:cxn modelId="{9EB69940-BCE7-43BF-A3A3-08B1A6AAB41D}" type="presOf" srcId="{A24273EF-67A5-44A4-BB65-087820B8A58D}" destId="{12E17B24-B966-487E-8F4B-23BF434EF025}" srcOrd="0" destOrd="0" presId="urn:microsoft.com/office/officeart/2005/8/layout/vList6"/>
    <dgm:cxn modelId="{62F09786-DCDF-41A1-AA46-03F046BD6A5D}" srcId="{D033D513-F476-45F5-8D71-9F689EEDE933}" destId="{FF7404F3-D804-42D0-9204-6B30591C1165}" srcOrd="0" destOrd="0" parTransId="{93C8E981-A6F3-41CB-923F-09E8755A7B43}" sibTransId="{FBB26EB2-AC01-40A6-B720-5205AD02B78E}"/>
    <dgm:cxn modelId="{2408F926-C79F-4F81-9DAD-57AAFC7346B7}" srcId="{C1C3D30B-7584-41B0-9B25-42234FCE9F10}" destId="{A24273EF-67A5-44A4-BB65-087820B8A58D}" srcOrd="0" destOrd="0" parTransId="{C326BFCC-EC8E-42B4-BA49-2D7FF7487D5A}" sibTransId="{6149B9AE-459B-4882-8D85-58CBC627B2FC}"/>
    <dgm:cxn modelId="{7239AA1D-E024-41EE-8E33-62A073EF0D0A}" type="presOf" srcId="{C10F070D-9B98-45E7-B968-D642A7C725FF}" destId="{5D18764A-3CFA-480E-934A-64D3B2D600E3}" srcOrd="0" destOrd="1" presId="urn:microsoft.com/office/officeart/2005/8/layout/vList6"/>
    <dgm:cxn modelId="{3DDB9936-F8D6-414C-B819-7C4AF151E0FD}" srcId="{D033D513-F476-45F5-8D71-9F689EEDE933}" destId="{C1C3D30B-7584-41B0-9B25-42234FCE9F10}" srcOrd="1" destOrd="0" parTransId="{E5CBC1F1-C290-4AEA-A785-528CD5A2C95F}" sibTransId="{3A47D37E-7922-4B20-8EC3-36A351E149D0}"/>
    <dgm:cxn modelId="{FB3712D1-7E56-4E44-90B4-47276D9566DF}" type="presOf" srcId="{FF7404F3-D804-42D0-9204-6B30591C1165}" destId="{DC4FE3F8-3D68-411A-8EC1-1F82A1A44A09}" srcOrd="0" destOrd="0" presId="urn:microsoft.com/office/officeart/2005/8/layout/vList6"/>
    <dgm:cxn modelId="{295E5D98-B640-43E9-95BC-3C561967FBFB}" type="presOf" srcId="{B0AB163C-ADD9-4F00-9BDC-54D221A82F18}" destId="{12E17B24-B966-487E-8F4B-23BF434EF025}" srcOrd="0" destOrd="1" presId="urn:microsoft.com/office/officeart/2005/8/layout/vList6"/>
    <dgm:cxn modelId="{B80ADF85-9561-4B18-9861-426E03AEA848}" type="presOf" srcId="{C1C3D30B-7584-41B0-9B25-42234FCE9F10}" destId="{B95D5E72-4474-4997-BED7-1FFE58762D7E}" srcOrd="0" destOrd="0" presId="urn:microsoft.com/office/officeart/2005/8/layout/vList6"/>
    <dgm:cxn modelId="{ACFB97E7-BB2B-4B3F-AD1F-0E47B287AB85}" type="presOf" srcId="{D033D513-F476-45F5-8D71-9F689EEDE933}" destId="{7E771B19-7FB2-4B88-8380-57A9E42E5B2A}" srcOrd="0" destOrd="0" presId="urn:microsoft.com/office/officeart/2005/8/layout/vList6"/>
    <dgm:cxn modelId="{485D7795-0479-4082-A191-057302920A9E}" srcId="{C1C3D30B-7584-41B0-9B25-42234FCE9F10}" destId="{B0AB163C-ADD9-4F00-9BDC-54D221A82F18}" srcOrd="1" destOrd="0" parTransId="{EB189B41-6E68-4F13-88C9-9EA789E288BF}" sibTransId="{C51625BC-869D-40F7-96A0-15828859DCB4}"/>
    <dgm:cxn modelId="{246B59BD-CABF-4804-B251-F4D74566BCEB}" srcId="{FF7404F3-D804-42D0-9204-6B30591C1165}" destId="{C10F070D-9B98-45E7-B968-D642A7C725FF}" srcOrd="1" destOrd="0" parTransId="{4D2B8DDE-4DF2-479E-89E1-37FE4EE67867}" sibTransId="{9E3D0106-C154-48BD-8862-5192FFF74853}"/>
    <dgm:cxn modelId="{932F7892-9C5A-49E5-9977-55E3F9E31941}" type="presOf" srcId="{65DD739C-1FCB-46D3-A9CD-7CF7049481EC}" destId="{5D18764A-3CFA-480E-934A-64D3B2D600E3}" srcOrd="0" destOrd="0" presId="urn:microsoft.com/office/officeart/2005/8/layout/vList6"/>
    <dgm:cxn modelId="{B92A11B4-0648-49EC-B7D8-6C38EF189E6E}" type="presParOf" srcId="{7E771B19-7FB2-4B88-8380-57A9E42E5B2A}" destId="{E73B2282-B50F-4E60-B8B2-EAA0F08620FF}" srcOrd="0" destOrd="0" presId="urn:microsoft.com/office/officeart/2005/8/layout/vList6"/>
    <dgm:cxn modelId="{403A0CE9-E69A-48DD-86F4-F92161F26FBF}" type="presParOf" srcId="{E73B2282-B50F-4E60-B8B2-EAA0F08620FF}" destId="{DC4FE3F8-3D68-411A-8EC1-1F82A1A44A09}" srcOrd="0" destOrd="0" presId="urn:microsoft.com/office/officeart/2005/8/layout/vList6"/>
    <dgm:cxn modelId="{9DF7AE34-9869-4D28-942C-C34559261D5D}" type="presParOf" srcId="{E73B2282-B50F-4E60-B8B2-EAA0F08620FF}" destId="{5D18764A-3CFA-480E-934A-64D3B2D600E3}" srcOrd="1" destOrd="0" presId="urn:microsoft.com/office/officeart/2005/8/layout/vList6"/>
    <dgm:cxn modelId="{43E4EB03-F4D7-49D7-BFFD-49A7E26D5BAB}" type="presParOf" srcId="{7E771B19-7FB2-4B88-8380-57A9E42E5B2A}" destId="{7D20DCE0-D766-41F8-8712-373C1152CBAB}" srcOrd="1" destOrd="0" presId="urn:microsoft.com/office/officeart/2005/8/layout/vList6"/>
    <dgm:cxn modelId="{46CA069F-CB1E-42DD-9BB6-FD0B33DF9188}" type="presParOf" srcId="{7E771B19-7FB2-4B88-8380-57A9E42E5B2A}" destId="{D1B15B06-41C0-4496-B406-271B64BF0A4E}" srcOrd="2" destOrd="0" presId="urn:microsoft.com/office/officeart/2005/8/layout/vList6"/>
    <dgm:cxn modelId="{3D2B107E-4385-4E8E-A585-A7935C8F51CF}" type="presParOf" srcId="{D1B15B06-41C0-4496-B406-271B64BF0A4E}" destId="{B95D5E72-4474-4997-BED7-1FFE58762D7E}" srcOrd="0" destOrd="0" presId="urn:microsoft.com/office/officeart/2005/8/layout/vList6"/>
    <dgm:cxn modelId="{A772DE61-BBED-42AD-BD14-0A004D3710DB}" type="presParOf" srcId="{D1B15B06-41C0-4496-B406-271B64BF0A4E}" destId="{12E17B24-B966-487E-8F4B-23BF434EF025}" srcOrd="1" destOrd="0" presId="urn:microsoft.com/office/officeart/2005/8/layout/vList6"/>
  </dgm:cxnLst>
  <dgm:bg/>
  <dgm:whole/>
</dgm:dataModel>
</file>

<file path=ppt/diagrams/data4.xml><?xml version="1.0" encoding="utf-8"?>
<dgm:dataModel xmlns:dgm="http://schemas.openxmlformats.org/drawingml/2006/diagram" xmlns:a="http://schemas.openxmlformats.org/drawingml/2006/main">
  <dgm:ptLst>
    <dgm:pt modelId="{FE203C8E-9F0C-4B2F-833D-8D7B8CD319C9}" type="doc">
      <dgm:prSet loTypeId="urn:microsoft.com/office/officeart/2005/8/layout/radial6" loCatId="cycle" qsTypeId="urn:microsoft.com/office/officeart/2005/8/quickstyle/simple1" qsCatId="simple" csTypeId="urn:microsoft.com/office/officeart/2005/8/colors/accent1_2" csCatId="accent1" phldr="1"/>
      <dgm:spPr/>
      <dgm:t>
        <a:bodyPr/>
        <a:lstStyle/>
        <a:p>
          <a:pPr rtl="1"/>
          <a:endParaRPr lang="ar-EG"/>
        </a:p>
      </dgm:t>
    </dgm:pt>
    <dgm:pt modelId="{E8771190-2BA0-4477-9D35-326730AEFECE}">
      <dgm:prSet phldrT="[Text]"/>
      <dgm:spPr/>
      <dgm:t>
        <a:bodyPr/>
        <a:lstStyle/>
        <a:p>
          <a:pPr rtl="1"/>
          <a:r>
            <a:rPr lang="ar-EG" dirty="0" smtClean="0"/>
            <a:t>الضعيف </a:t>
          </a:r>
          <a:endParaRPr lang="ar-EG" dirty="0"/>
        </a:p>
      </dgm:t>
    </dgm:pt>
    <dgm:pt modelId="{92DE1CB9-6B18-4EC6-8130-26CEB4FFD139}" type="parTrans" cxnId="{DA5CF831-C68C-450B-AC4B-4C239AE2A6F9}">
      <dgm:prSet/>
      <dgm:spPr/>
      <dgm:t>
        <a:bodyPr/>
        <a:lstStyle/>
        <a:p>
          <a:pPr rtl="1"/>
          <a:endParaRPr lang="ar-EG"/>
        </a:p>
      </dgm:t>
    </dgm:pt>
    <dgm:pt modelId="{566FDC0C-1056-42FC-85CB-41A5C02EF967}" type="sibTrans" cxnId="{DA5CF831-C68C-450B-AC4B-4C239AE2A6F9}">
      <dgm:prSet/>
      <dgm:spPr/>
      <dgm:t>
        <a:bodyPr/>
        <a:lstStyle/>
        <a:p>
          <a:pPr rtl="1"/>
          <a:endParaRPr lang="ar-EG"/>
        </a:p>
      </dgm:t>
    </dgm:pt>
    <dgm:pt modelId="{633B5B95-746E-4E25-B1F1-8645EDE170CC}">
      <dgm:prSet phldrT="[Text]"/>
      <dgm:spPr/>
      <dgm:t>
        <a:bodyPr/>
        <a:lstStyle/>
        <a:p>
          <a:pPr rtl="1"/>
          <a:r>
            <a:rPr lang="ar-EG" dirty="0" smtClean="0"/>
            <a:t>الاقصى </a:t>
          </a:r>
          <a:endParaRPr lang="ar-EG" dirty="0"/>
        </a:p>
      </dgm:t>
    </dgm:pt>
    <dgm:pt modelId="{7E5571F2-24F3-4E5F-A796-8ED7F01C24E2}" type="parTrans" cxnId="{BC2F48C8-720A-44E4-8BFD-D359EFF14E05}">
      <dgm:prSet/>
      <dgm:spPr/>
      <dgm:t>
        <a:bodyPr/>
        <a:lstStyle/>
        <a:p>
          <a:pPr rtl="1"/>
          <a:endParaRPr lang="ar-EG"/>
        </a:p>
      </dgm:t>
    </dgm:pt>
    <dgm:pt modelId="{6C48AD14-707F-4406-A8B4-356EFAB366A9}" type="sibTrans" cxnId="{BC2F48C8-720A-44E4-8BFD-D359EFF14E05}">
      <dgm:prSet/>
      <dgm:spPr/>
      <dgm:t>
        <a:bodyPr/>
        <a:lstStyle/>
        <a:p>
          <a:pPr rtl="1"/>
          <a:endParaRPr lang="ar-EG"/>
        </a:p>
      </dgm:t>
    </dgm:pt>
    <dgm:pt modelId="{FE81AC62-BB94-48B7-80C4-CFC0F9AB6300}">
      <dgm:prSet phldrT="[Text]"/>
      <dgm:spPr/>
      <dgm:t>
        <a:bodyPr/>
        <a:lstStyle/>
        <a:p>
          <a:pPr rtl="1"/>
          <a:r>
            <a:rPr lang="ar-EG" dirty="0" smtClean="0"/>
            <a:t>الاقل من الاقصى </a:t>
          </a:r>
          <a:endParaRPr lang="ar-EG" dirty="0"/>
        </a:p>
      </dgm:t>
    </dgm:pt>
    <dgm:pt modelId="{B6839C4C-4B7D-4E47-811D-E94E9E5905E8}" type="parTrans" cxnId="{C95AF353-A0C1-404E-A71C-E90CDBBCED55}">
      <dgm:prSet/>
      <dgm:spPr/>
      <dgm:t>
        <a:bodyPr/>
        <a:lstStyle/>
        <a:p>
          <a:pPr rtl="1"/>
          <a:endParaRPr lang="ar-EG"/>
        </a:p>
      </dgm:t>
    </dgm:pt>
    <dgm:pt modelId="{77AB06C4-E026-4D6C-9997-08067BCC6707}" type="sibTrans" cxnId="{C95AF353-A0C1-404E-A71C-E90CDBBCED55}">
      <dgm:prSet/>
      <dgm:spPr/>
      <dgm:t>
        <a:bodyPr/>
        <a:lstStyle/>
        <a:p>
          <a:pPr rtl="1"/>
          <a:endParaRPr lang="ar-EG"/>
        </a:p>
      </dgm:t>
    </dgm:pt>
    <dgm:pt modelId="{E046D1BF-A11C-472A-B6DC-CE1A028B212D}">
      <dgm:prSet phldrT="[Text]"/>
      <dgm:spPr/>
      <dgm:t>
        <a:bodyPr/>
        <a:lstStyle/>
        <a:p>
          <a:pPr rtl="1"/>
          <a:r>
            <a:rPr lang="ar-EG" dirty="0" smtClean="0"/>
            <a:t>المتوسط </a:t>
          </a:r>
          <a:endParaRPr lang="ar-EG" dirty="0"/>
        </a:p>
      </dgm:t>
    </dgm:pt>
    <dgm:pt modelId="{CB6D2704-1426-416D-8218-490144C871F1}" type="parTrans" cxnId="{E0A8B5A3-CF78-48DA-83C9-FCBC4086732C}">
      <dgm:prSet/>
      <dgm:spPr/>
      <dgm:t>
        <a:bodyPr/>
        <a:lstStyle/>
        <a:p>
          <a:pPr rtl="1"/>
          <a:endParaRPr lang="ar-EG"/>
        </a:p>
      </dgm:t>
    </dgm:pt>
    <dgm:pt modelId="{F8D10601-B26E-4600-8A21-87671AE16EAD}" type="sibTrans" cxnId="{E0A8B5A3-CF78-48DA-83C9-FCBC4086732C}">
      <dgm:prSet/>
      <dgm:spPr/>
      <dgm:t>
        <a:bodyPr/>
        <a:lstStyle/>
        <a:p>
          <a:pPr rtl="1"/>
          <a:endParaRPr lang="ar-EG"/>
        </a:p>
      </dgm:t>
    </dgm:pt>
    <dgm:pt modelId="{D3B97838-4820-48D6-8B08-E904B094C40A}">
      <dgm:prSet phldrT="[Text]"/>
      <dgm:spPr/>
      <dgm:t>
        <a:bodyPr/>
        <a:lstStyle/>
        <a:p>
          <a:pPr rtl="1"/>
          <a:r>
            <a:rPr lang="ar-EG" dirty="0" smtClean="0"/>
            <a:t>البسيط</a:t>
          </a:r>
          <a:endParaRPr lang="ar-EG" dirty="0"/>
        </a:p>
      </dgm:t>
    </dgm:pt>
    <dgm:pt modelId="{1370A195-961D-40EA-96DC-0215995B6F0A}" type="parTrans" cxnId="{1B900627-B9B0-44FD-8163-044E854AD669}">
      <dgm:prSet/>
      <dgm:spPr/>
      <dgm:t>
        <a:bodyPr/>
        <a:lstStyle/>
        <a:p>
          <a:pPr rtl="1"/>
          <a:endParaRPr lang="ar-EG"/>
        </a:p>
      </dgm:t>
    </dgm:pt>
    <dgm:pt modelId="{67AF4AD0-AFC2-4F11-AC0C-67453D9E7574}" type="sibTrans" cxnId="{1B900627-B9B0-44FD-8163-044E854AD669}">
      <dgm:prSet/>
      <dgm:spPr/>
      <dgm:t>
        <a:bodyPr/>
        <a:lstStyle/>
        <a:p>
          <a:pPr rtl="1"/>
          <a:endParaRPr lang="ar-EG"/>
        </a:p>
      </dgm:t>
    </dgm:pt>
    <dgm:pt modelId="{0A204C0E-A141-4B81-BAF3-A6138C32E9A4}" type="pres">
      <dgm:prSet presAssocID="{FE203C8E-9F0C-4B2F-833D-8D7B8CD319C9}" presName="Name0" presStyleCnt="0">
        <dgm:presLayoutVars>
          <dgm:chMax val="1"/>
          <dgm:dir/>
          <dgm:animLvl val="ctr"/>
          <dgm:resizeHandles val="exact"/>
        </dgm:presLayoutVars>
      </dgm:prSet>
      <dgm:spPr/>
      <dgm:t>
        <a:bodyPr/>
        <a:lstStyle/>
        <a:p>
          <a:pPr rtl="1"/>
          <a:endParaRPr lang="ar-EG"/>
        </a:p>
      </dgm:t>
    </dgm:pt>
    <dgm:pt modelId="{2DE79AFD-DC26-49D2-BA56-C27C14D92B4E}" type="pres">
      <dgm:prSet presAssocID="{E8771190-2BA0-4477-9D35-326730AEFECE}" presName="centerShape" presStyleLbl="node0" presStyleIdx="0" presStyleCnt="1"/>
      <dgm:spPr/>
      <dgm:t>
        <a:bodyPr/>
        <a:lstStyle/>
        <a:p>
          <a:pPr rtl="1"/>
          <a:endParaRPr lang="ar-EG"/>
        </a:p>
      </dgm:t>
    </dgm:pt>
    <dgm:pt modelId="{486673A1-2D31-432E-92AD-10C027723C93}" type="pres">
      <dgm:prSet presAssocID="{633B5B95-746E-4E25-B1F1-8645EDE170CC}" presName="node" presStyleLbl="node1" presStyleIdx="0" presStyleCnt="4">
        <dgm:presLayoutVars>
          <dgm:bulletEnabled val="1"/>
        </dgm:presLayoutVars>
      </dgm:prSet>
      <dgm:spPr/>
      <dgm:t>
        <a:bodyPr/>
        <a:lstStyle/>
        <a:p>
          <a:pPr rtl="1"/>
          <a:endParaRPr lang="ar-EG"/>
        </a:p>
      </dgm:t>
    </dgm:pt>
    <dgm:pt modelId="{882F3824-8043-48F6-AE03-AD91511277B1}" type="pres">
      <dgm:prSet presAssocID="{633B5B95-746E-4E25-B1F1-8645EDE170CC}" presName="dummy" presStyleCnt="0"/>
      <dgm:spPr/>
    </dgm:pt>
    <dgm:pt modelId="{85E2F4C0-120E-424F-93A8-1AA2623AFAEE}" type="pres">
      <dgm:prSet presAssocID="{6C48AD14-707F-4406-A8B4-356EFAB366A9}" presName="sibTrans" presStyleLbl="sibTrans2D1" presStyleIdx="0" presStyleCnt="4"/>
      <dgm:spPr/>
      <dgm:t>
        <a:bodyPr/>
        <a:lstStyle/>
        <a:p>
          <a:pPr rtl="1"/>
          <a:endParaRPr lang="ar-EG"/>
        </a:p>
      </dgm:t>
    </dgm:pt>
    <dgm:pt modelId="{E13FFE0C-111E-4B84-962C-A6D8DA0A434B}" type="pres">
      <dgm:prSet presAssocID="{FE81AC62-BB94-48B7-80C4-CFC0F9AB6300}" presName="node" presStyleLbl="node1" presStyleIdx="1" presStyleCnt="4">
        <dgm:presLayoutVars>
          <dgm:bulletEnabled val="1"/>
        </dgm:presLayoutVars>
      </dgm:prSet>
      <dgm:spPr/>
      <dgm:t>
        <a:bodyPr/>
        <a:lstStyle/>
        <a:p>
          <a:pPr rtl="1"/>
          <a:endParaRPr lang="ar-EG"/>
        </a:p>
      </dgm:t>
    </dgm:pt>
    <dgm:pt modelId="{0BC18FDF-FF2F-4F47-B9EB-0F845928F08C}" type="pres">
      <dgm:prSet presAssocID="{FE81AC62-BB94-48B7-80C4-CFC0F9AB6300}" presName="dummy" presStyleCnt="0"/>
      <dgm:spPr/>
    </dgm:pt>
    <dgm:pt modelId="{292D29A2-9B97-40B5-8880-4C51DCB3523A}" type="pres">
      <dgm:prSet presAssocID="{77AB06C4-E026-4D6C-9997-08067BCC6707}" presName="sibTrans" presStyleLbl="sibTrans2D1" presStyleIdx="1" presStyleCnt="4"/>
      <dgm:spPr/>
      <dgm:t>
        <a:bodyPr/>
        <a:lstStyle/>
        <a:p>
          <a:pPr rtl="1"/>
          <a:endParaRPr lang="ar-EG"/>
        </a:p>
      </dgm:t>
    </dgm:pt>
    <dgm:pt modelId="{D025D3B6-9915-4198-9A58-857EA46D31FF}" type="pres">
      <dgm:prSet presAssocID="{E046D1BF-A11C-472A-B6DC-CE1A028B212D}" presName="node" presStyleLbl="node1" presStyleIdx="2" presStyleCnt="4">
        <dgm:presLayoutVars>
          <dgm:bulletEnabled val="1"/>
        </dgm:presLayoutVars>
      </dgm:prSet>
      <dgm:spPr/>
      <dgm:t>
        <a:bodyPr/>
        <a:lstStyle/>
        <a:p>
          <a:pPr rtl="1"/>
          <a:endParaRPr lang="ar-EG"/>
        </a:p>
      </dgm:t>
    </dgm:pt>
    <dgm:pt modelId="{993A84D9-B11A-4BEA-8A25-782B1AF66166}" type="pres">
      <dgm:prSet presAssocID="{E046D1BF-A11C-472A-B6DC-CE1A028B212D}" presName="dummy" presStyleCnt="0"/>
      <dgm:spPr/>
    </dgm:pt>
    <dgm:pt modelId="{20AD9755-BEF6-48C3-843F-D632ED117B9D}" type="pres">
      <dgm:prSet presAssocID="{F8D10601-B26E-4600-8A21-87671AE16EAD}" presName="sibTrans" presStyleLbl="sibTrans2D1" presStyleIdx="2" presStyleCnt="4"/>
      <dgm:spPr/>
      <dgm:t>
        <a:bodyPr/>
        <a:lstStyle/>
        <a:p>
          <a:pPr rtl="1"/>
          <a:endParaRPr lang="ar-EG"/>
        </a:p>
      </dgm:t>
    </dgm:pt>
    <dgm:pt modelId="{48D9933C-D969-49F1-AD00-ED20FD34A523}" type="pres">
      <dgm:prSet presAssocID="{D3B97838-4820-48D6-8B08-E904B094C40A}" presName="node" presStyleLbl="node1" presStyleIdx="3" presStyleCnt="4">
        <dgm:presLayoutVars>
          <dgm:bulletEnabled val="1"/>
        </dgm:presLayoutVars>
      </dgm:prSet>
      <dgm:spPr/>
      <dgm:t>
        <a:bodyPr/>
        <a:lstStyle/>
        <a:p>
          <a:pPr rtl="1"/>
          <a:endParaRPr lang="ar-EG"/>
        </a:p>
      </dgm:t>
    </dgm:pt>
    <dgm:pt modelId="{84A22585-C71C-4E35-899B-5334F33DC730}" type="pres">
      <dgm:prSet presAssocID="{D3B97838-4820-48D6-8B08-E904B094C40A}" presName="dummy" presStyleCnt="0"/>
      <dgm:spPr/>
    </dgm:pt>
    <dgm:pt modelId="{91A36AF3-099C-42F7-885C-DC6DF9A1AD79}" type="pres">
      <dgm:prSet presAssocID="{67AF4AD0-AFC2-4F11-AC0C-67453D9E7574}" presName="sibTrans" presStyleLbl="sibTrans2D1" presStyleIdx="3" presStyleCnt="4"/>
      <dgm:spPr/>
      <dgm:t>
        <a:bodyPr/>
        <a:lstStyle/>
        <a:p>
          <a:pPr rtl="1"/>
          <a:endParaRPr lang="ar-EG"/>
        </a:p>
      </dgm:t>
    </dgm:pt>
  </dgm:ptLst>
  <dgm:cxnLst>
    <dgm:cxn modelId="{BD681C85-EB67-43E7-878B-426C8BB5B7AC}" type="presOf" srcId="{F8D10601-B26E-4600-8A21-87671AE16EAD}" destId="{20AD9755-BEF6-48C3-843F-D632ED117B9D}" srcOrd="0" destOrd="0" presId="urn:microsoft.com/office/officeart/2005/8/layout/radial6"/>
    <dgm:cxn modelId="{16F73B89-E8A7-4C68-9BE5-BD1D8EF2E7CC}" type="presOf" srcId="{67AF4AD0-AFC2-4F11-AC0C-67453D9E7574}" destId="{91A36AF3-099C-42F7-885C-DC6DF9A1AD79}" srcOrd="0" destOrd="0" presId="urn:microsoft.com/office/officeart/2005/8/layout/radial6"/>
    <dgm:cxn modelId="{BC2F48C8-720A-44E4-8BFD-D359EFF14E05}" srcId="{E8771190-2BA0-4477-9D35-326730AEFECE}" destId="{633B5B95-746E-4E25-B1F1-8645EDE170CC}" srcOrd="0" destOrd="0" parTransId="{7E5571F2-24F3-4E5F-A796-8ED7F01C24E2}" sibTransId="{6C48AD14-707F-4406-A8B4-356EFAB366A9}"/>
    <dgm:cxn modelId="{DA5CF831-C68C-450B-AC4B-4C239AE2A6F9}" srcId="{FE203C8E-9F0C-4B2F-833D-8D7B8CD319C9}" destId="{E8771190-2BA0-4477-9D35-326730AEFECE}" srcOrd="0" destOrd="0" parTransId="{92DE1CB9-6B18-4EC6-8130-26CEB4FFD139}" sibTransId="{566FDC0C-1056-42FC-85CB-41A5C02EF967}"/>
    <dgm:cxn modelId="{E0A8B5A3-CF78-48DA-83C9-FCBC4086732C}" srcId="{E8771190-2BA0-4477-9D35-326730AEFECE}" destId="{E046D1BF-A11C-472A-B6DC-CE1A028B212D}" srcOrd="2" destOrd="0" parTransId="{CB6D2704-1426-416D-8218-490144C871F1}" sibTransId="{F8D10601-B26E-4600-8A21-87671AE16EAD}"/>
    <dgm:cxn modelId="{832CB8F0-9CE2-421E-ACE1-5250A995E84A}" type="presOf" srcId="{E8771190-2BA0-4477-9D35-326730AEFECE}" destId="{2DE79AFD-DC26-49D2-BA56-C27C14D92B4E}" srcOrd="0" destOrd="0" presId="urn:microsoft.com/office/officeart/2005/8/layout/radial6"/>
    <dgm:cxn modelId="{E3B3A800-6088-4E85-A414-C997BBBAAAB6}" type="presOf" srcId="{FE203C8E-9F0C-4B2F-833D-8D7B8CD319C9}" destId="{0A204C0E-A141-4B81-BAF3-A6138C32E9A4}" srcOrd="0" destOrd="0" presId="urn:microsoft.com/office/officeart/2005/8/layout/radial6"/>
    <dgm:cxn modelId="{C95AF353-A0C1-404E-A71C-E90CDBBCED55}" srcId="{E8771190-2BA0-4477-9D35-326730AEFECE}" destId="{FE81AC62-BB94-48B7-80C4-CFC0F9AB6300}" srcOrd="1" destOrd="0" parTransId="{B6839C4C-4B7D-4E47-811D-E94E9E5905E8}" sibTransId="{77AB06C4-E026-4D6C-9997-08067BCC6707}"/>
    <dgm:cxn modelId="{39D90082-17F6-482C-B7F3-2F4DA821650C}" type="presOf" srcId="{FE81AC62-BB94-48B7-80C4-CFC0F9AB6300}" destId="{E13FFE0C-111E-4B84-962C-A6D8DA0A434B}" srcOrd="0" destOrd="0" presId="urn:microsoft.com/office/officeart/2005/8/layout/radial6"/>
    <dgm:cxn modelId="{1B900627-B9B0-44FD-8163-044E854AD669}" srcId="{E8771190-2BA0-4477-9D35-326730AEFECE}" destId="{D3B97838-4820-48D6-8B08-E904B094C40A}" srcOrd="3" destOrd="0" parTransId="{1370A195-961D-40EA-96DC-0215995B6F0A}" sibTransId="{67AF4AD0-AFC2-4F11-AC0C-67453D9E7574}"/>
    <dgm:cxn modelId="{4A32FFB8-EFB3-491C-ACF8-B2AF0DA21B55}" type="presOf" srcId="{E046D1BF-A11C-472A-B6DC-CE1A028B212D}" destId="{D025D3B6-9915-4198-9A58-857EA46D31FF}" srcOrd="0" destOrd="0" presId="urn:microsoft.com/office/officeart/2005/8/layout/radial6"/>
    <dgm:cxn modelId="{944A9A16-6DA1-405B-8572-9059EF02CCEE}" type="presOf" srcId="{77AB06C4-E026-4D6C-9997-08067BCC6707}" destId="{292D29A2-9B97-40B5-8880-4C51DCB3523A}" srcOrd="0" destOrd="0" presId="urn:microsoft.com/office/officeart/2005/8/layout/radial6"/>
    <dgm:cxn modelId="{30FB5AF1-C0B5-461B-8745-0ECA3A0FC2EF}" type="presOf" srcId="{633B5B95-746E-4E25-B1F1-8645EDE170CC}" destId="{486673A1-2D31-432E-92AD-10C027723C93}" srcOrd="0" destOrd="0" presId="urn:microsoft.com/office/officeart/2005/8/layout/radial6"/>
    <dgm:cxn modelId="{DD03018C-D97D-4EDB-9CBE-0682A42FFFBB}" type="presOf" srcId="{D3B97838-4820-48D6-8B08-E904B094C40A}" destId="{48D9933C-D969-49F1-AD00-ED20FD34A523}" srcOrd="0" destOrd="0" presId="urn:microsoft.com/office/officeart/2005/8/layout/radial6"/>
    <dgm:cxn modelId="{98CC3066-836F-4C23-8642-29DE7EB0268A}" type="presOf" srcId="{6C48AD14-707F-4406-A8B4-356EFAB366A9}" destId="{85E2F4C0-120E-424F-93A8-1AA2623AFAEE}" srcOrd="0" destOrd="0" presId="urn:microsoft.com/office/officeart/2005/8/layout/radial6"/>
    <dgm:cxn modelId="{6AB0CCD3-B762-4C51-A112-170DFC386CF3}" type="presParOf" srcId="{0A204C0E-A141-4B81-BAF3-A6138C32E9A4}" destId="{2DE79AFD-DC26-49D2-BA56-C27C14D92B4E}" srcOrd="0" destOrd="0" presId="urn:microsoft.com/office/officeart/2005/8/layout/radial6"/>
    <dgm:cxn modelId="{47735EA9-79F7-4D4E-BC21-806329ACF829}" type="presParOf" srcId="{0A204C0E-A141-4B81-BAF3-A6138C32E9A4}" destId="{486673A1-2D31-432E-92AD-10C027723C93}" srcOrd="1" destOrd="0" presId="urn:microsoft.com/office/officeart/2005/8/layout/radial6"/>
    <dgm:cxn modelId="{8CC5DEF8-7E63-4EFE-AF1F-EF4185D476E1}" type="presParOf" srcId="{0A204C0E-A141-4B81-BAF3-A6138C32E9A4}" destId="{882F3824-8043-48F6-AE03-AD91511277B1}" srcOrd="2" destOrd="0" presId="urn:microsoft.com/office/officeart/2005/8/layout/radial6"/>
    <dgm:cxn modelId="{1FD38BF1-F4EC-4C12-A731-BC554031A36E}" type="presParOf" srcId="{0A204C0E-A141-4B81-BAF3-A6138C32E9A4}" destId="{85E2F4C0-120E-424F-93A8-1AA2623AFAEE}" srcOrd="3" destOrd="0" presId="urn:microsoft.com/office/officeart/2005/8/layout/radial6"/>
    <dgm:cxn modelId="{26AE1194-107C-4537-9D4F-7E1C2C6B0E00}" type="presParOf" srcId="{0A204C0E-A141-4B81-BAF3-A6138C32E9A4}" destId="{E13FFE0C-111E-4B84-962C-A6D8DA0A434B}" srcOrd="4" destOrd="0" presId="urn:microsoft.com/office/officeart/2005/8/layout/radial6"/>
    <dgm:cxn modelId="{AFCD3F89-0987-4038-9887-72A0270BE92A}" type="presParOf" srcId="{0A204C0E-A141-4B81-BAF3-A6138C32E9A4}" destId="{0BC18FDF-FF2F-4F47-B9EB-0F845928F08C}" srcOrd="5" destOrd="0" presId="urn:microsoft.com/office/officeart/2005/8/layout/radial6"/>
    <dgm:cxn modelId="{F0CAAB7D-6BCB-45E7-949A-7F5EEE68F06E}" type="presParOf" srcId="{0A204C0E-A141-4B81-BAF3-A6138C32E9A4}" destId="{292D29A2-9B97-40B5-8880-4C51DCB3523A}" srcOrd="6" destOrd="0" presId="urn:microsoft.com/office/officeart/2005/8/layout/radial6"/>
    <dgm:cxn modelId="{37B0F7AE-5C0A-4AD7-9E8E-A9ED5CE8F7DC}" type="presParOf" srcId="{0A204C0E-A141-4B81-BAF3-A6138C32E9A4}" destId="{D025D3B6-9915-4198-9A58-857EA46D31FF}" srcOrd="7" destOrd="0" presId="urn:microsoft.com/office/officeart/2005/8/layout/radial6"/>
    <dgm:cxn modelId="{B0542DA7-498A-4816-B988-31832F1410A4}" type="presParOf" srcId="{0A204C0E-A141-4B81-BAF3-A6138C32E9A4}" destId="{993A84D9-B11A-4BEA-8A25-782B1AF66166}" srcOrd="8" destOrd="0" presId="urn:microsoft.com/office/officeart/2005/8/layout/radial6"/>
    <dgm:cxn modelId="{6810C226-F400-40AE-A728-A32C120E1A70}" type="presParOf" srcId="{0A204C0E-A141-4B81-BAF3-A6138C32E9A4}" destId="{20AD9755-BEF6-48C3-843F-D632ED117B9D}" srcOrd="9" destOrd="0" presId="urn:microsoft.com/office/officeart/2005/8/layout/radial6"/>
    <dgm:cxn modelId="{5976B439-470A-49BF-B296-5418420B64BD}" type="presParOf" srcId="{0A204C0E-A141-4B81-BAF3-A6138C32E9A4}" destId="{48D9933C-D969-49F1-AD00-ED20FD34A523}" srcOrd="10" destOrd="0" presId="urn:microsoft.com/office/officeart/2005/8/layout/radial6"/>
    <dgm:cxn modelId="{258F3C59-19D6-4359-BB12-1EEBABE7131F}" type="presParOf" srcId="{0A204C0E-A141-4B81-BAF3-A6138C32E9A4}" destId="{84A22585-C71C-4E35-899B-5334F33DC730}" srcOrd="11" destOrd="0" presId="urn:microsoft.com/office/officeart/2005/8/layout/radial6"/>
    <dgm:cxn modelId="{24FF689B-9A0A-48E1-A637-B49E43ABB171}" type="presParOf" srcId="{0A204C0E-A141-4B81-BAF3-A6138C32E9A4}" destId="{91A36AF3-099C-42F7-885C-DC6DF9A1AD79}" srcOrd="12" destOrd="0" presId="urn:microsoft.com/office/officeart/2005/8/layout/radial6"/>
  </dgm:cxnLst>
  <dgm:bg/>
  <dgm:whole/>
</dgm:dataModel>
</file>

<file path=ppt/diagrams/data5.xml><?xml version="1.0" encoding="utf-8"?>
<dgm:dataModel xmlns:dgm="http://schemas.openxmlformats.org/drawingml/2006/diagram" xmlns:a="http://schemas.openxmlformats.org/drawingml/2006/main">
  <dgm:ptLst>
    <dgm:pt modelId="{F6C4D659-FF5F-40D4-A7EB-5A0DD007D05E}"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pPr rtl="1"/>
          <a:endParaRPr lang="ar-EG"/>
        </a:p>
      </dgm:t>
    </dgm:pt>
    <dgm:pt modelId="{49D674BC-428D-4C66-8B24-8B7F58D0908C}">
      <dgm:prSet phldrT="[Text]"/>
      <dgm:spPr/>
      <dgm:t>
        <a:bodyPr/>
        <a:lstStyle/>
        <a:p>
          <a:pPr rtl="1"/>
          <a:r>
            <a:rPr lang="ar-EG" dirty="0" smtClean="0"/>
            <a:t>التغير فى الشدة </a:t>
          </a:r>
          <a:endParaRPr lang="ar-EG" dirty="0"/>
        </a:p>
      </dgm:t>
    </dgm:pt>
    <dgm:pt modelId="{2012D134-BC72-4553-8746-AFC9ACBB9266}" type="parTrans" cxnId="{0F4C563E-ACE6-498D-8883-7E0B0595B0A5}">
      <dgm:prSet/>
      <dgm:spPr/>
      <dgm:t>
        <a:bodyPr/>
        <a:lstStyle/>
        <a:p>
          <a:pPr rtl="1"/>
          <a:endParaRPr lang="ar-EG"/>
        </a:p>
      </dgm:t>
    </dgm:pt>
    <dgm:pt modelId="{96143428-1C43-4E81-8F07-013E059CF818}" type="sibTrans" cxnId="{0F4C563E-ACE6-498D-8883-7E0B0595B0A5}">
      <dgm:prSet/>
      <dgm:spPr/>
      <dgm:t>
        <a:bodyPr/>
        <a:lstStyle/>
        <a:p>
          <a:pPr rtl="1"/>
          <a:endParaRPr lang="ar-EG"/>
        </a:p>
      </dgm:t>
    </dgm:pt>
    <dgm:pt modelId="{2D23E49F-B176-490E-B9BE-88914F98B849}">
      <dgm:prSet phldrT="[Text]"/>
      <dgm:spPr/>
      <dgm:t>
        <a:bodyPr/>
        <a:lstStyle/>
        <a:p>
          <a:pPr rtl="1"/>
          <a:r>
            <a:rPr lang="ar-EG" dirty="0" smtClean="0"/>
            <a:t>التغير فى سرعة الاداء</a:t>
          </a:r>
          <a:endParaRPr lang="ar-EG" dirty="0"/>
        </a:p>
      </dgm:t>
    </dgm:pt>
    <dgm:pt modelId="{3A98CF85-6E7C-49BD-BE78-74E857C4F9CC}" type="parTrans" cxnId="{962061CF-1489-400A-AE85-7B94290CF290}">
      <dgm:prSet/>
      <dgm:spPr/>
      <dgm:t>
        <a:bodyPr/>
        <a:lstStyle/>
        <a:p>
          <a:pPr rtl="1"/>
          <a:endParaRPr lang="ar-EG"/>
        </a:p>
      </dgm:t>
    </dgm:pt>
    <dgm:pt modelId="{F189A462-8C79-488B-AA34-1520B68F0998}" type="sibTrans" cxnId="{962061CF-1489-400A-AE85-7B94290CF290}">
      <dgm:prSet/>
      <dgm:spPr/>
      <dgm:t>
        <a:bodyPr/>
        <a:lstStyle/>
        <a:p>
          <a:pPr rtl="1"/>
          <a:endParaRPr lang="ar-EG"/>
        </a:p>
      </dgm:t>
    </dgm:pt>
    <dgm:pt modelId="{94148701-A9BB-4103-BB28-6B9185B3BFC8}">
      <dgm:prSet phldrT="[Text]"/>
      <dgm:spPr/>
      <dgm:t>
        <a:bodyPr/>
        <a:lstStyle/>
        <a:p>
          <a:pPr rtl="1"/>
          <a:r>
            <a:rPr lang="ar-EG" dirty="0" smtClean="0"/>
            <a:t>التغير فى درجة المقاومة </a:t>
          </a:r>
          <a:endParaRPr lang="ar-EG" dirty="0"/>
        </a:p>
      </dgm:t>
    </dgm:pt>
    <dgm:pt modelId="{11AF6A41-14E7-40EC-BAFE-0F2FD65D5C2C}" type="parTrans" cxnId="{1FD850A8-EC14-480F-A0A4-D3B0423CED6A}">
      <dgm:prSet/>
      <dgm:spPr/>
      <dgm:t>
        <a:bodyPr/>
        <a:lstStyle/>
        <a:p>
          <a:pPr rtl="1"/>
          <a:endParaRPr lang="ar-EG"/>
        </a:p>
      </dgm:t>
    </dgm:pt>
    <dgm:pt modelId="{1B240618-3510-4D1D-98DE-FF1830092E74}" type="sibTrans" cxnId="{1FD850A8-EC14-480F-A0A4-D3B0423CED6A}">
      <dgm:prSet/>
      <dgm:spPr/>
      <dgm:t>
        <a:bodyPr/>
        <a:lstStyle/>
        <a:p>
          <a:pPr rtl="1"/>
          <a:endParaRPr lang="ar-EG"/>
        </a:p>
      </dgm:t>
    </dgm:pt>
    <dgm:pt modelId="{9F1B6B7E-57A2-4337-91EF-50AFA3B8847D}">
      <dgm:prSet phldrT="[Text]"/>
      <dgm:spPr/>
      <dgm:t>
        <a:bodyPr/>
        <a:lstStyle/>
        <a:p>
          <a:pPr rtl="1"/>
          <a:r>
            <a:rPr lang="ar-EG" dirty="0" smtClean="0"/>
            <a:t>التغير فى الحجم </a:t>
          </a:r>
          <a:endParaRPr lang="ar-EG" dirty="0"/>
        </a:p>
      </dgm:t>
    </dgm:pt>
    <dgm:pt modelId="{3A5BE1F8-8899-4A38-8869-0E1C070E5F5F}" type="parTrans" cxnId="{72337A1B-07EC-4785-BFEC-4A6F210F5258}">
      <dgm:prSet/>
      <dgm:spPr/>
      <dgm:t>
        <a:bodyPr/>
        <a:lstStyle/>
        <a:p>
          <a:pPr rtl="1"/>
          <a:endParaRPr lang="ar-EG"/>
        </a:p>
      </dgm:t>
    </dgm:pt>
    <dgm:pt modelId="{D2D7CA03-DB4A-4122-9D1E-A41B18C5CBD4}" type="sibTrans" cxnId="{72337A1B-07EC-4785-BFEC-4A6F210F5258}">
      <dgm:prSet/>
      <dgm:spPr/>
      <dgm:t>
        <a:bodyPr/>
        <a:lstStyle/>
        <a:p>
          <a:pPr rtl="1"/>
          <a:endParaRPr lang="ar-EG"/>
        </a:p>
      </dgm:t>
    </dgm:pt>
    <dgm:pt modelId="{1645E9AF-EFD4-4FC9-A1C6-142D96EB0BA2}">
      <dgm:prSet phldrT="[Text]"/>
      <dgm:spPr/>
      <dgm:t>
        <a:bodyPr/>
        <a:lstStyle/>
        <a:p>
          <a:pPr rtl="1"/>
          <a:r>
            <a:rPr lang="ar-EG" dirty="0" smtClean="0"/>
            <a:t>التغير فى زمن اداء التمرين الواحد </a:t>
          </a:r>
          <a:endParaRPr lang="ar-EG" dirty="0"/>
        </a:p>
      </dgm:t>
    </dgm:pt>
    <dgm:pt modelId="{3F19698B-A8EA-43A4-8A52-BF7B6B42AFE0}" type="parTrans" cxnId="{921D3297-99A8-4595-B34B-C8B047264566}">
      <dgm:prSet/>
      <dgm:spPr/>
      <dgm:t>
        <a:bodyPr/>
        <a:lstStyle/>
        <a:p>
          <a:pPr rtl="1"/>
          <a:endParaRPr lang="ar-EG"/>
        </a:p>
      </dgm:t>
    </dgm:pt>
    <dgm:pt modelId="{8FC491E7-5E64-4BDC-B602-0354C3B33B44}" type="sibTrans" cxnId="{921D3297-99A8-4595-B34B-C8B047264566}">
      <dgm:prSet/>
      <dgm:spPr/>
      <dgm:t>
        <a:bodyPr/>
        <a:lstStyle/>
        <a:p>
          <a:pPr rtl="1"/>
          <a:endParaRPr lang="ar-EG"/>
        </a:p>
      </dgm:t>
    </dgm:pt>
    <dgm:pt modelId="{C0E374E4-4D67-49C3-9D3D-F0712DB615B3}">
      <dgm:prSet phldrT="[Text]"/>
      <dgm:spPr/>
      <dgm:t>
        <a:bodyPr/>
        <a:lstStyle/>
        <a:p>
          <a:pPr rtl="1"/>
          <a:r>
            <a:rPr lang="ar-EG" dirty="0" smtClean="0"/>
            <a:t>التغير فى عدد مرات التكرار </a:t>
          </a:r>
          <a:endParaRPr lang="ar-EG" dirty="0"/>
        </a:p>
      </dgm:t>
    </dgm:pt>
    <dgm:pt modelId="{9B60A361-4956-427F-B163-FEF129ED9BD8}" type="parTrans" cxnId="{E3A04D90-EE06-48D4-95FD-B59BB2E5C133}">
      <dgm:prSet/>
      <dgm:spPr/>
      <dgm:t>
        <a:bodyPr/>
        <a:lstStyle/>
        <a:p>
          <a:pPr rtl="1"/>
          <a:endParaRPr lang="ar-EG"/>
        </a:p>
      </dgm:t>
    </dgm:pt>
    <dgm:pt modelId="{FE2913D8-B55A-4998-B96E-686131CE2CA2}" type="sibTrans" cxnId="{E3A04D90-EE06-48D4-95FD-B59BB2E5C133}">
      <dgm:prSet/>
      <dgm:spPr/>
      <dgm:t>
        <a:bodyPr/>
        <a:lstStyle/>
        <a:p>
          <a:pPr rtl="1"/>
          <a:endParaRPr lang="ar-EG"/>
        </a:p>
      </dgm:t>
    </dgm:pt>
    <dgm:pt modelId="{9DFDA4A3-B574-4FE9-B285-DB447B077411}">
      <dgm:prSet phldrT="[Text]"/>
      <dgm:spPr/>
      <dgm:t>
        <a:bodyPr/>
        <a:lstStyle/>
        <a:p>
          <a:pPr rtl="1"/>
          <a:r>
            <a:rPr lang="ar-EG" dirty="0" smtClean="0"/>
            <a:t>التغير فى الراحة </a:t>
          </a:r>
          <a:endParaRPr lang="ar-EG" dirty="0"/>
        </a:p>
      </dgm:t>
    </dgm:pt>
    <dgm:pt modelId="{B6060D3F-0C01-445D-812E-CB25D4AFA1F7}" type="parTrans" cxnId="{9837B9FE-F8A5-4210-8694-38B9E2ED81E8}">
      <dgm:prSet/>
      <dgm:spPr/>
      <dgm:t>
        <a:bodyPr/>
        <a:lstStyle/>
        <a:p>
          <a:pPr rtl="1"/>
          <a:endParaRPr lang="ar-EG"/>
        </a:p>
      </dgm:t>
    </dgm:pt>
    <dgm:pt modelId="{D42DA23C-F7E5-456C-97EE-863DEB377CCE}" type="sibTrans" cxnId="{9837B9FE-F8A5-4210-8694-38B9E2ED81E8}">
      <dgm:prSet/>
      <dgm:spPr/>
      <dgm:t>
        <a:bodyPr/>
        <a:lstStyle/>
        <a:p>
          <a:pPr rtl="1"/>
          <a:endParaRPr lang="ar-EG"/>
        </a:p>
      </dgm:t>
    </dgm:pt>
    <dgm:pt modelId="{998B48DF-75A7-4402-92EE-D7F368AC59B2}">
      <dgm:prSet phldrT="[Text]"/>
      <dgm:spPr/>
      <dgm:t>
        <a:bodyPr/>
        <a:lstStyle/>
        <a:p>
          <a:pPr rtl="1"/>
          <a:r>
            <a:rPr lang="ar-EG" dirty="0" smtClean="0"/>
            <a:t>التغير فى زمنها </a:t>
          </a:r>
          <a:endParaRPr lang="ar-EG" dirty="0"/>
        </a:p>
      </dgm:t>
    </dgm:pt>
    <dgm:pt modelId="{29A7A138-A888-486B-9E5A-61B64DABD292}" type="parTrans" cxnId="{79B832FC-BC46-460D-8C71-3292AC8DBAD1}">
      <dgm:prSet/>
      <dgm:spPr/>
      <dgm:t>
        <a:bodyPr/>
        <a:lstStyle/>
        <a:p>
          <a:pPr rtl="1"/>
          <a:endParaRPr lang="ar-EG"/>
        </a:p>
      </dgm:t>
    </dgm:pt>
    <dgm:pt modelId="{616AD13E-79CB-44A6-8F70-290A2232533B}" type="sibTrans" cxnId="{79B832FC-BC46-460D-8C71-3292AC8DBAD1}">
      <dgm:prSet/>
      <dgm:spPr/>
      <dgm:t>
        <a:bodyPr/>
        <a:lstStyle/>
        <a:p>
          <a:pPr rtl="1"/>
          <a:endParaRPr lang="ar-EG"/>
        </a:p>
      </dgm:t>
    </dgm:pt>
    <dgm:pt modelId="{CDA85ACE-4FBF-488C-A6EE-DD7E81EB066B}">
      <dgm:prSet phldrT="[Text]"/>
      <dgm:spPr/>
      <dgm:t>
        <a:bodyPr/>
        <a:lstStyle/>
        <a:p>
          <a:pPr rtl="1"/>
          <a:r>
            <a:rPr lang="ar-EG" dirty="0" smtClean="0"/>
            <a:t>التغير فى نوعها </a:t>
          </a:r>
          <a:endParaRPr lang="ar-EG" dirty="0"/>
        </a:p>
      </dgm:t>
    </dgm:pt>
    <dgm:pt modelId="{B184E31E-397A-484D-8FDF-7700C4AF89DE}" type="parTrans" cxnId="{236DF08F-9A70-4954-8BD5-CDEA3245A2D4}">
      <dgm:prSet/>
      <dgm:spPr/>
      <dgm:t>
        <a:bodyPr/>
        <a:lstStyle/>
        <a:p>
          <a:pPr rtl="1"/>
          <a:endParaRPr lang="ar-EG"/>
        </a:p>
      </dgm:t>
    </dgm:pt>
    <dgm:pt modelId="{5E8AE933-82C2-43D2-BFFC-8CB374EA4A2E}" type="sibTrans" cxnId="{236DF08F-9A70-4954-8BD5-CDEA3245A2D4}">
      <dgm:prSet/>
      <dgm:spPr/>
      <dgm:t>
        <a:bodyPr/>
        <a:lstStyle/>
        <a:p>
          <a:pPr rtl="1"/>
          <a:endParaRPr lang="ar-EG"/>
        </a:p>
      </dgm:t>
    </dgm:pt>
    <dgm:pt modelId="{9B570722-7B8C-4175-AB01-0D0B7823D0AB}">
      <dgm:prSet phldrT="[Text]"/>
      <dgm:spPr/>
      <dgm:t>
        <a:bodyPr/>
        <a:lstStyle/>
        <a:p>
          <a:pPr rtl="1"/>
          <a:r>
            <a:rPr lang="ar-EG" dirty="0" smtClean="0"/>
            <a:t>التغير فى صعوبة الاداء </a:t>
          </a:r>
          <a:endParaRPr lang="ar-EG" dirty="0"/>
        </a:p>
      </dgm:t>
    </dgm:pt>
    <dgm:pt modelId="{7DA97E00-2FFB-4E1F-BB4A-E9F4905101A2}" type="parTrans" cxnId="{8F79C081-0AC6-420B-A778-933A2CF338E7}">
      <dgm:prSet/>
      <dgm:spPr/>
      <dgm:t>
        <a:bodyPr/>
        <a:lstStyle/>
        <a:p>
          <a:pPr rtl="1"/>
          <a:endParaRPr lang="ar-EG"/>
        </a:p>
      </dgm:t>
    </dgm:pt>
    <dgm:pt modelId="{67BC727E-EACA-4FE2-9996-1E7A0CAEFBBD}" type="sibTrans" cxnId="{8F79C081-0AC6-420B-A778-933A2CF338E7}">
      <dgm:prSet/>
      <dgm:spPr/>
      <dgm:t>
        <a:bodyPr/>
        <a:lstStyle/>
        <a:p>
          <a:pPr rtl="1"/>
          <a:endParaRPr lang="ar-EG"/>
        </a:p>
      </dgm:t>
    </dgm:pt>
    <dgm:pt modelId="{C98F3CC2-7C89-439C-971D-5C0A7F1D6630}">
      <dgm:prSet phldrT="[Text]"/>
      <dgm:spPr/>
      <dgm:t>
        <a:bodyPr/>
        <a:lstStyle/>
        <a:p>
          <a:pPr rtl="1"/>
          <a:r>
            <a:rPr lang="ar-EG" dirty="0" smtClean="0"/>
            <a:t>التغير فى العوائق المطلوب التغلب عليها </a:t>
          </a:r>
          <a:endParaRPr lang="ar-EG" dirty="0"/>
        </a:p>
      </dgm:t>
    </dgm:pt>
    <dgm:pt modelId="{E5FFF02D-1798-4F97-8CF6-0821FA71EE23}" type="parTrans" cxnId="{C95A1B62-0963-436D-BCF9-915630025791}">
      <dgm:prSet/>
      <dgm:spPr/>
      <dgm:t>
        <a:bodyPr/>
        <a:lstStyle/>
        <a:p>
          <a:pPr rtl="1"/>
          <a:endParaRPr lang="ar-EG"/>
        </a:p>
      </dgm:t>
    </dgm:pt>
    <dgm:pt modelId="{F7174CA3-2C48-4C03-9EA6-75EAC67ADF3F}" type="sibTrans" cxnId="{C95A1B62-0963-436D-BCF9-915630025791}">
      <dgm:prSet/>
      <dgm:spPr/>
      <dgm:t>
        <a:bodyPr/>
        <a:lstStyle/>
        <a:p>
          <a:pPr rtl="1"/>
          <a:endParaRPr lang="ar-EG"/>
        </a:p>
      </dgm:t>
    </dgm:pt>
    <dgm:pt modelId="{9EFB7E42-2F11-45DB-9F75-9E76B438C97F}" type="pres">
      <dgm:prSet presAssocID="{F6C4D659-FF5F-40D4-A7EB-5A0DD007D05E}" presName="Name0" presStyleCnt="0">
        <dgm:presLayoutVars>
          <dgm:dir/>
          <dgm:animLvl val="lvl"/>
          <dgm:resizeHandles val="exact"/>
        </dgm:presLayoutVars>
      </dgm:prSet>
      <dgm:spPr/>
      <dgm:t>
        <a:bodyPr/>
        <a:lstStyle/>
        <a:p>
          <a:pPr rtl="1"/>
          <a:endParaRPr lang="ar-EG"/>
        </a:p>
      </dgm:t>
    </dgm:pt>
    <dgm:pt modelId="{9A4B999F-32AC-4883-A772-D1A9BCEC4F48}" type="pres">
      <dgm:prSet presAssocID="{F6C4D659-FF5F-40D4-A7EB-5A0DD007D05E}" presName="tSp" presStyleCnt="0"/>
      <dgm:spPr/>
    </dgm:pt>
    <dgm:pt modelId="{17AF5999-4D34-411E-B528-1CA208A97E7F}" type="pres">
      <dgm:prSet presAssocID="{F6C4D659-FF5F-40D4-A7EB-5A0DD007D05E}" presName="bSp" presStyleCnt="0"/>
      <dgm:spPr/>
    </dgm:pt>
    <dgm:pt modelId="{1A09AC86-9B09-4459-86B6-ED24F5AC4CE5}" type="pres">
      <dgm:prSet presAssocID="{F6C4D659-FF5F-40D4-A7EB-5A0DD007D05E}" presName="process" presStyleCnt="0"/>
      <dgm:spPr/>
    </dgm:pt>
    <dgm:pt modelId="{5DDC0A35-0417-4A43-9844-2B1DDD08E667}" type="pres">
      <dgm:prSet presAssocID="{49D674BC-428D-4C66-8B24-8B7F58D0908C}" presName="composite1" presStyleCnt="0"/>
      <dgm:spPr/>
    </dgm:pt>
    <dgm:pt modelId="{528ADCBF-5155-4A61-B1C0-A63B96DB4154}" type="pres">
      <dgm:prSet presAssocID="{49D674BC-428D-4C66-8B24-8B7F58D0908C}" presName="dummyNode1" presStyleLbl="node1" presStyleIdx="0" presStyleCnt="3"/>
      <dgm:spPr/>
    </dgm:pt>
    <dgm:pt modelId="{8957A9D0-6227-4CC7-A429-A7551AAC283B}" type="pres">
      <dgm:prSet presAssocID="{49D674BC-428D-4C66-8B24-8B7F58D0908C}" presName="childNode1" presStyleLbl="bgAcc1" presStyleIdx="0" presStyleCnt="3">
        <dgm:presLayoutVars>
          <dgm:bulletEnabled val="1"/>
        </dgm:presLayoutVars>
      </dgm:prSet>
      <dgm:spPr/>
      <dgm:t>
        <a:bodyPr/>
        <a:lstStyle/>
        <a:p>
          <a:pPr rtl="1"/>
          <a:endParaRPr lang="ar-EG"/>
        </a:p>
      </dgm:t>
    </dgm:pt>
    <dgm:pt modelId="{2742C141-AB26-4D69-A090-622F3B0E4511}" type="pres">
      <dgm:prSet presAssocID="{49D674BC-428D-4C66-8B24-8B7F58D0908C}" presName="childNode1tx" presStyleLbl="bgAcc1" presStyleIdx="0" presStyleCnt="3">
        <dgm:presLayoutVars>
          <dgm:bulletEnabled val="1"/>
        </dgm:presLayoutVars>
      </dgm:prSet>
      <dgm:spPr/>
      <dgm:t>
        <a:bodyPr/>
        <a:lstStyle/>
        <a:p>
          <a:pPr rtl="1"/>
          <a:endParaRPr lang="ar-EG"/>
        </a:p>
      </dgm:t>
    </dgm:pt>
    <dgm:pt modelId="{550F4875-6D4A-43C1-B711-B4688422949D}" type="pres">
      <dgm:prSet presAssocID="{49D674BC-428D-4C66-8B24-8B7F58D0908C}" presName="parentNode1" presStyleLbl="node1" presStyleIdx="0" presStyleCnt="3">
        <dgm:presLayoutVars>
          <dgm:chMax val="1"/>
          <dgm:bulletEnabled val="1"/>
        </dgm:presLayoutVars>
      </dgm:prSet>
      <dgm:spPr/>
      <dgm:t>
        <a:bodyPr/>
        <a:lstStyle/>
        <a:p>
          <a:pPr rtl="1"/>
          <a:endParaRPr lang="ar-EG"/>
        </a:p>
      </dgm:t>
    </dgm:pt>
    <dgm:pt modelId="{6E002331-2F95-41E5-AF7A-9456F25019CF}" type="pres">
      <dgm:prSet presAssocID="{49D674BC-428D-4C66-8B24-8B7F58D0908C}" presName="connSite1" presStyleCnt="0"/>
      <dgm:spPr/>
    </dgm:pt>
    <dgm:pt modelId="{7AEA8AE6-F0F9-426D-B7B6-D8B590E1D78B}" type="pres">
      <dgm:prSet presAssocID="{96143428-1C43-4E81-8F07-013E059CF818}" presName="Name9" presStyleLbl="sibTrans2D1" presStyleIdx="0" presStyleCnt="2"/>
      <dgm:spPr/>
      <dgm:t>
        <a:bodyPr/>
        <a:lstStyle/>
        <a:p>
          <a:pPr rtl="1"/>
          <a:endParaRPr lang="ar-EG"/>
        </a:p>
      </dgm:t>
    </dgm:pt>
    <dgm:pt modelId="{7C164518-667C-4339-821F-2E0A45A0BCAF}" type="pres">
      <dgm:prSet presAssocID="{9F1B6B7E-57A2-4337-91EF-50AFA3B8847D}" presName="composite2" presStyleCnt="0"/>
      <dgm:spPr/>
    </dgm:pt>
    <dgm:pt modelId="{505FB578-C60F-493A-AFC0-6919D47A857B}" type="pres">
      <dgm:prSet presAssocID="{9F1B6B7E-57A2-4337-91EF-50AFA3B8847D}" presName="dummyNode2" presStyleLbl="node1" presStyleIdx="0" presStyleCnt="3"/>
      <dgm:spPr/>
    </dgm:pt>
    <dgm:pt modelId="{80E271C8-1B79-4508-8E84-BADA822DC772}" type="pres">
      <dgm:prSet presAssocID="{9F1B6B7E-57A2-4337-91EF-50AFA3B8847D}" presName="childNode2" presStyleLbl="bgAcc1" presStyleIdx="1" presStyleCnt="3" custLinFactNeighborX="5128" custLinFactNeighborY="14335">
        <dgm:presLayoutVars>
          <dgm:bulletEnabled val="1"/>
        </dgm:presLayoutVars>
      </dgm:prSet>
      <dgm:spPr/>
      <dgm:t>
        <a:bodyPr/>
        <a:lstStyle/>
        <a:p>
          <a:pPr rtl="1"/>
          <a:endParaRPr lang="ar-EG"/>
        </a:p>
      </dgm:t>
    </dgm:pt>
    <dgm:pt modelId="{1BC441E7-2314-4401-A391-B9999019CBE0}" type="pres">
      <dgm:prSet presAssocID="{9F1B6B7E-57A2-4337-91EF-50AFA3B8847D}" presName="childNode2tx" presStyleLbl="bgAcc1" presStyleIdx="1" presStyleCnt="3">
        <dgm:presLayoutVars>
          <dgm:bulletEnabled val="1"/>
        </dgm:presLayoutVars>
      </dgm:prSet>
      <dgm:spPr/>
      <dgm:t>
        <a:bodyPr/>
        <a:lstStyle/>
        <a:p>
          <a:pPr rtl="1"/>
          <a:endParaRPr lang="ar-EG"/>
        </a:p>
      </dgm:t>
    </dgm:pt>
    <dgm:pt modelId="{DF95D8F3-D518-4473-82E2-B4CE80DDA4C7}" type="pres">
      <dgm:prSet presAssocID="{9F1B6B7E-57A2-4337-91EF-50AFA3B8847D}" presName="parentNode2" presStyleLbl="node1" presStyleIdx="1" presStyleCnt="3">
        <dgm:presLayoutVars>
          <dgm:chMax val="0"/>
          <dgm:bulletEnabled val="1"/>
        </dgm:presLayoutVars>
      </dgm:prSet>
      <dgm:spPr/>
      <dgm:t>
        <a:bodyPr/>
        <a:lstStyle/>
        <a:p>
          <a:pPr rtl="1"/>
          <a:endParaRPr lang="ar-EG"/>
        </a:p>
      </dgm:t>
    </dgm:pt>
    <dgm:pt modelId="{4AA244C4-A072-4AF7-88EB-525D9983DE54}" type="pres">
      <dgm:prSet presAssocID="{9F1B6B7E-57A2-4337-91EF-50AFA3B8847D}" presName="connSite2" presStyleCnt="0"/>
      <dgm:spPr/>
    </dgm:pt>
    <dgm:pt modelId="{E89BDCE1-485C-49BB-A7AF-A9F7B925BC6F}" type="pres">
      <dgm:prSet presAssocID="{D2D7CA03-DB4A-4122-9D1E-A41B18C5CBD4}" presName="Name18" presStyleLbl="sibTrans2D1" presStyleIdx="1" presStyleCnt="2"/>
      <dgm:spPr/>
      <dgm:t>
        <a:bodyPr/>
        <a:lstStyle/>
        <a:p>
          <a:pPr rtl="1"/>
          <a:endParaRPr lang="ar-EG"/>
        </a:p>
      </dgm:t>
    </dgm:pt>
    <dgm:pt modelId="{10F06913-D144-4F03-AEF6-68527AD65CF0}" type="pres">
      <dgm:prSet presAssocID="{9DFDA4A3-B574-4FE9-B285-DB447B077411}" presName="composite1" presStyleCnt="0"/>
      <dgm:spPr/>
    </dgm:pt>
    <dgm:pt modelId="{87AFC8B3-0285-4380-9ECD-24913F934AF0}" type="pres">
      <dgm:prSet presAssocID="{9DFDA4A3-B574-4FE9-B285-DB447B077411}" presName="dummyNode1" presStyleLbl="node1" presStyleIdx="1" presStyleCnt="3"/>
      <dgm:spPr/>
    </dgm:pt>
    <dgm:pt modelId="{1D6B0A7A-13A3-43F1-B009-554A775C871E}" type="pres">
      <dgm:prSet presAssocID="{9DFDA4A3-B574-4FE9-B285-DB447B077411}" presName="childNode1" presStyleLbl="bgAcc1" presStyleIdx="2" presStyleCnt="3" custLinFactNeighborX="7462" custLinFactNeighborY="-6045">
        <dgm:presLayoutVars>
          <dgm:bulletEnabled val="1"/>
        </dgm:presLayoutVars>
      </dgm:prSet>
      <dgm:spPr/>
      <dgm:t>
        <a:bodyPr/>
        <a:lstStyle/>
        <a:p>
          <a:pPr rtl="1"/>
          <a:endParaRPr lang="ar-EG"/>
        </a:p>
      </dgm:t>
    </dgm:pt>
    <dgm:pt modelId="{F580BC57-A60A-4ED0-A4FA-FEF40F9317ED}" type="pres">
      <dgm:prSet presAssocID="{9DFDA4A3-B574-4FE9-B285-DB447B077411}" presName="childNode1tx" presStyleLbl="bgAcc1" presStyleIdx="2" presStyleCnt="3">
        <dgm:presLayoutVars>
          <dgm:bulletEnabled val="1"/>
        </dgm:presLayoutVars>
      </dgm:prSet>
      <dgm:spPr/>
      <dgm:t>
        <a:bodyPr/>
        <a:lstStyle/>
        <a:p>
          <a:pPr rtl="1"/>
          <a:endParaRPr lang="ar-EG"/>
        </a:p>
      </dgm:t>
    </dgm:pt>
    <dgm:pt modelId="{08F96256-ABCA-48A9-A05F-39F2852A7849}" type="pres">
      <dgm:prSet presAssocID="{9DFDA4A3-B574-4FE9-B285-DB447B077411}" presName="parentNode1" presStyleLbl="node1" presStyleIdx="2" presStyleCnt="3">
        <dgm:presLayoutVars>
          <dgm:chMax val="1"/>
          <dgm:bulletEnabled val="1"/>
        </dgm:presLayoutVars>
      </dgm:prSet>
      <dgm:spPr/>
      <dgm:t>
        <a:bodyPr/>
        <a:lstStyle/>
        <a:p>
          <a:pPr rtl="1"/>
          <a:endParaRPr lang="ar-EG"/>
        </a:p>
      </dgm:t>
    </dgm:pt>
    <dgm:pt modelId="{DB86F1FB-4751-452B-8D36-40AAB0DA194B}" type="pres">
      <dgm:prSet presAssocID="{9DFDA4A3-B574-4FE9-B285-DB447B077411}" presName="connSite1" presStyleCnt="0"/>
      <dgm:spPr/>
    </dgm:pt>
  </dgm:ptLst>
  <dgm:cxnLst>
    <dgm:cxn modelId="{A78B3F0D-CB34-4532-A5F7-61DE6445899A}" type="presOf" srcId="{2D23E49F-B176-490E-B9BE-88914F98B849}" destId="{8957A9D0-6227-4CC7-A429-A7551AAC283B}" srcOrd="0" destOrd="0" presId="urn:microsoft.com/office/officeart/2005/8/layout/hProcess4"/>
    <dgm:cxn modelId="{9837B9FE-F8A5-4210-8694-38B9E2ED81E8}" srcId="{F6C4D659-FF5F-40D4-A7EB-5A0DD007D05E}" destId="{9DFDA4A3-B574-4FE9-B285-DB447B077411}" srcOrd="2" destOrd="0" parTransId="{B6060D3F-0C01-445D-812E-CB25D4AFA1F7}" sibTransId="{D42DA23C-F7E5-456C-97EE-863DEB377CCE}"/>
    <dgm:cxn modelId="{72337A1B-07EC-4785-BFEC-4A6F210F5258}" srcId="{F6C4D659-FF5F-40D4-A7EB-5A0DD007D05E}" destId="{9F1B6B7E-57A2-4337-91EF-50AFA3B8847D}" srcOrd="1" destOrd="0" parTransId="{3A5BE1F8-8899-4A38-8869-0E1C070E5F5F}" sibTransId="{D2D7CA03-DB4A-4122-9D1E-A41B18C5CBD4}"/>
    <dgm:cxn modelId="{23AA5D51-9976-4575-9418-DB07E3C0B0D1}" type="presOf" srcId="{1645E9AF-EFD4-4FC9-A1C6-142D96EB0BA2}" destId="{80E271C8-1B79-4508-8E84-BADA822DC772}" srcOrd="0" destOrd="0" presId="urn:microsoft.com/office/officeart/2005/8/layout/hProcess4"/>
    <dgm:cxn modelId="{C95A1B62-0963-436D-BCF9-915630025791}" srcId="{49D674BC-428D-4C66-8B24-8B7F58D0908C}" destId="{C98F3CC2-7C89-439C-971D-5C0A7F1D6630}" srcOrd="3" destOrd="0" parTransId="{E5FFF02D-1798-4F97-8CF6-0821FA71EE23}" sibTransId="{F7174CA3-2C48-4C03-9EA6-75EAC67ADF3F}"/>
    <dgm:cxn modelId="{B1BC9F2E-96F0-4D7E-975E-726C1CF311B1}" type="presOf" srcId="{C0E374E4-4D67-49C3-9D3D-F0712DB615B3}" destId="{1BC441E7-2314-4401-A391-B9999019CBE0}" srcOrd="1" destOrd="1" presId="urn:microsoft.com/office/officeart/2005/8/layout/hProcess4"/>
    <dgm:cxn modelId="{10DB34C8-EEA3-450B-AF01-CA95F5D99370}" type="presOf" srcId="{C98F3CC2-7C89-439C-971D-5C0A7F1D6630}" destId="{8957A9D0-6227-4CC7-A429-A7551AAC283B}" srcOrd="0" destOrd="3" presId="urn:microsoft.com/office/officeart/2005/8/layout/hProcess4"/>
    <dgm:cxn modelId="{962061CF-1489-400A-AE85-7B94290CF290}" srcId="{49D674BC-428D-4C66-8B24-8B7F58D0908C}" destId="{2D23E49F-B176-490E-B9BE-88914F98B849}" srcOrd="0" destOrd="0" parTransId="{3A98CF85-6E7C-49BD-BE78-74E857C4F9CC}" sibTransId="{F189A462-8C79-488B-AA34-1520B68F0998}"/>
    <dgm:cxn modelId="{0F4C563E-ACE6-498D-8883-7E0B0595B0A5}" srcId="{F6C4D659-FF5F-40D4-A7EB-5A0DD007D05E}" destId="{49D674BC-428D-4C66-8B24-8B7F58D0908C}" srcOrd="0" destOrd="0" parTransId="{2012D134-BC72-4553-8746-AFC9ACBB9266}" sibTransId="{96143428-1C43-4E81-8F07-013E059CF818}"/>
    <dgm:cxn modelId="{6401DBB5-3E42-4B42-A737-59EF6A1EB226}" type="presOf" srcId="{C0E374E4-4D67-49C3-9D3D-F0712DB615B3}" destId="{80E271C8-1B79-4508-8E84-BADA822DC772}" srcOrd="0" destOrd="1" presId="urn:microsoft.com/office/officeart/2005/8/layout/hProcess4"/>
    <dgm:cxn modelId="{0778D4E3-712F-411D-928E-0E62BB811822}" type="presOf" srcId="{D2D7CA03-DB4A-4122-9D1E-A41B18C5CBD4}" destId="{E89BDCE1-485C-49BB-A7AF-A9F7B925BC6F}" srcOrd="0" destOrd="0" presId="urn:microsoft.com/office/officeart/2005/8/layout/hProcess4"/>
    <dgm:cxn modelId="{8F79C081-0AC6-420B-A778-933A2CF338E7}" srcId="{49D674BC-428D-4C66-8B24-8B7F58D0908C}" destId="{9B570722-7B8C-4175-AB01-0D0B7823D0AB}" srcOrd="2" destOrd="0" parTransId="{7DA97E00-2FFB-4E1F-BB4A-E9F4905101A2}" sibTransId="{67BC727E-EACA-4FE2-9996-1E7A0CAEFBBD}"/>
    <dgm:cxn modelId="{79B832FC-BC46-460D-8C71-3292AC8DBAD1}" srcId="{9DFDA4A3-B574-4FE9-B285-DB447B077411}" destId="{998B48DF-75A7-4402-92EE-D7F368AC59B2}" srcOrd="0" destOrd="0" parTransId="{29A7A138-A888-486B-9E5A-61B64DABD292}" sibTransId="{616AD13E-79CB-44A6-8F70-290A2232533B}"/>
    <dgm:cxn modelId="{12EB9366-9DB0-4188-94AB-46B4818B4788}" type="presOf" srcId="{49D674BC-428D-4C66-8B24-8B7F58D0908C}" destId="{550F4875-6D4A-43C1-B711-B4688422949D}" srcOrd="0" destOrd="0" presId="urn:microsoft.com/office/officeart/2005/8/layout/hProcess4"/>
    <dgm:cxn modelId="{553274A3-68C1-4CC5-B4B1-551B0700594D}" type="presOf" srcId="{F6C4D659-FF5F-40D4-A7EB-5A0DD007D05E}" destId="{9EFB7E42-2F11-45DB-9F75-9E76B438C97F}" srcOrd="0" destOrd="0" presId="urn:microsoft.com/office/officeart/2005/8/layout/hProcess4"/>
    <dgm:cxn modelId="{8B85E617-0B2D-46FF-BCB9-8AC18C6FBF53}" type="presOf" srcId="{1645E9AF-EFD4-4FC9-A1C6-142D96EB0BA2}" destId="{1BC441E7-2314-4401-A391-B9999019CBE0}" srcOrd="1" destOrd="0" presId="urn:microsoft.com/office/officeart/2005/8/layout/hProcess4"/>
    <dgm:cxn modelId="{236DF08F-9A70-4954-8BD5-CDEA3245A2D4}" srcId="{9DFDA4A3-B574-4FE9-B285-DB447B077411}" destId="{CDA85ACE-4FBF-488C-A6EE-DD7E81EB066B}" srcOrd="1" destOrd="0" parTransId="{B184E31E-397A-484D-8FDF-7700C4AF89DE}" sibTransId="{5E8AE933-82C2-43D2-BFFC-8CB374EA4A2E}"/>
    <dgm:cxn modelId="{030F0CB3-4A33-4638-9515-9462DC46A933}" type="presOf" srcId="{2D23E49F-B176-490E-B9BE-88914F98B849}" destId="{2742C141-AB26-4D69-A090-622F3B0E4511}" srcOrd="1" destOrd="0" presId="urn:microsoft.com/office/officeart/2005/8/layout/hProcess4"/>
    <dgm:cxn modelId="{88895724-7D71-4294-80DF-77764A34FB45}" type="presOf" srcId="{96143428-1C43-4E81-8F07-013E059CF818}" destId="{7AEA8AE6-F0F9-426D-B7B6-D8B590E1D78B}" srcOrd="0" destOrd="0" presId="urn:microsoft.com/office/officeart/2005/8/layout/hProcess4"/>
    <dgm:cxn modelId="{3E50F1DE-7B42-40CF-9153-A089EBE8B510}" type="presOf" srcId="{C98F3CC2-7C89-439C-971D-5C0A7F1D6630}" destId="{2742C141-AB26-4D69-A090-622F3B0E4511}" srcOrd="1" destOrd="3" presId="urn:microsoft.com/office/officeart/2005/8/layout/hProcess4"/>
    <dgm:cxn modelId="{EC6C7405-4410-4E57-9537-0E15C89A9ECC}" type="presOf" srcId="{998B48DF-75A7-4402-92EE-D7F368AC59B2}" destId="{1D6B0A7A-13A3-43F1-B009-554A775C871E}" srcOrd="0" destOrd="0" presId="urn:microsoft.com/office/officeart/2005/8/layout/hProcess4"/>
    <dgm:cxn modelId="{C1FDE000-B0F0-4066-AFAF-639D52F1B4E1}" type="presOf" srcId="{CDA85ACE-4FBF-488C-A6EE-DD7E81EB066B}" destId="{F580BC57-A60A-4ED0-A4FA-FEF40F9317ED}" srcOrd="1" destOrd="1" presId="urn:microsoft.com/office/officeart/2005/8/layout/hProcess4"/>
    <dgm:cxn modelId="{E84BF90A-F575-4210-BCBF-073F76B2D0DD}" type="presOf" srcId="{998B48DF-75A7-4402-92EE-D7F368AC59B2}" destId="{F580BC57-A60A-4ED0-A4FA-FEF40F9317ED}" srcOrd="1" destOrd="0" presId="urn:microsoft.com/office/officeart/2005/8/layout/hProcess4"/>
    <dgm:cxn modelId="{921D3297-99A8-4595-B34B-C8B047264566}" srcId="{9F1B6B7E-57A2-4337-91EF-50AFA3B8847D}" destId="{1645E9AF-EFD4-4FC9-A1C6-142D96EB0BA2}" srcOrd="0" destOrd="0" parTransId="{3F19698B-A8EA-43A4-8A52-BF7B6B42AFE0}" sibTransId="{8FC491E7-5E64-4BDC-B602-0354C3B33B44}"/>
    <dgm:cxn modelId="{1FD850A8-EC14-480F-A0A4-D3B0423CED6A}" srcId="{49D674BC-428D-4C66-8B24-8B7F58D0908C}" destId="{94148701-A9BB-4103-BB28-6B9185B3BFC8}" srcOrd="1" destOrd="0" parTransId="{11AF6A41-14E7-40EC-BAFE-0F2FD65D5C2C}" sibTransId="{1B240618-3510-4D1D-98DE-FF1830092E74}"/>
    <dgm:cxn modelId="{49C97EB3-815D-4705-8612-16C2D830BC84}" type="presOf" srcId="{9B570722-7B8C-4175-AB01-0D0B7823D0AB}" destId="{2742C141-AB26-4D69-A090-622F3B0E4511}" srcOrd="1" destOrd="2" presId="urn:microsoft.com/office/officeart/2005/8/layout/hProcess4"/>
    <dgm:cxn modelId="{09B17655-0C35-4CAE-AFF5-A637AECA709E}" type="presOf" srcId="{9DFDA4A3-B574-4FE9-B285-DB447B077411}" destId="{08F96256-ABCA-48A9-A05F-39F2852A7849}" srcOrd="0" destOrd="0" presId="urn:microsoft.com/office/officeart/2005/8/layout/hProcess4"/>
    <dgm:cxn modelId="{822C701B-817C-4FB6-B7D9-DDAFC5605CEC}" type="presOf" srcId="{94148701-A9BB-4103-BB28-6B9185B3BFC8}" destId="{2742C141-AB26-4D69-A090-622F3B0E4511}" srcOrd="1" destOrd="1" presId="urn:microsoft.com/office/officeart/2005/8/layout/hProcess4"/>
    <dgm:cxn modelId="{D503832D-5956-4876-A202-71EC6E8AAB77}" type="presOf" srcId="{9B570722-7B8C-4175-AB01-0D0B7823D0AB}" destId="{8957A9D0-6227-4CC7-A429-A7551AAC283B}" srcOrd="0" destOrd="2" presId="urn:microsoft.com/office/officeart/2005/8/layout/hProcess4"/>
    <dgm:cxn modelId="{4CFE6CBC-24D8-4E5A-93A3-F71360BA9876}" type="presOf" srcId="{9F1B6B7E-57A2-4337-91EF-50AFA3B8847D}" destId="{DF95D8F3-D518-4473-82E2-B4CE80DDA4C7}" srcOrd="0" destOrd="0" presId="urn:microsoft.com/office/officeart/2005/8/layout/hProcess4"/>
    <dgm:cxn modelId="{60E74ECA-0B27-4747-9C7C-6E4CA0D47D57}" type="presOf" srcId="{CDA85ACE-4FBF-488C-A6EE-DD7E81EB066B}" destId="{1D6B0A7A-13A3-43F1-B009-554A775C871E}" srcOrd="0" destOrd="1" presId="urn:microsoft.com/office/officeart/2005/8/layout/hProcess4"/>
    <dgm:cxn modelId="{E3A04D90-EE06-48D4-95FD-B59BB2E5C133}" srcId="{9F1B6B7E-57A2-4337-91EF-50AFA3B8847D}" destId="{C0E374E4-4D67-49C3-9D3D-F0712DB615B3}" srcOrd="1" destOrd="0" parTransId="{9B60A361-4956-427F-B163-FEF129ED9BD8}" sibTransId="{FE2913D8-B55A-4998-B96E-686131CE2CA2}"/>
    <dgm:cxn modelId="{CBB6EEE9-9BFB-42A7-9AFD-3DA5A09D3977}" type="presOf" srcId="{94148701-A9BB-4103-BB28-6B9185B3BFC8}" destId="{8957A9D0-6227-4CC7-A429-A7551AAC283B}" srcOrd="0" destOrd="1" presId="urn:microsoft.com/office/officeart/2005/8/layout/hProcess4"/>
    <dgm:cxn modelId="{E7A502B1-39D4-4EF6-9AEE-A5E205368CFC}" type="presParOf" srcId="{9EFB7E42-2F11-45DB-9F75-9E76B438C97F}" destId="{9A4B999F-32AC-4883-A772-D1A9BCEC4F48}" srcOrd="0" destOrd="0" presId="urn:microsoft.com/office/officeart/2005/8/layout/hProcess4"/>
    <dgm:cxn modelId="{EFC9A542-B26E-4285-A1C5-BAC6198778B8}" type="presParOf" srcId="{9EFB7E42-2F11-45DB-9F75-9E76B438C97F}" destId="{17AF5999-4D34-411E-B528-1CA208A97E7F}" srcOrd="1" destOrd="0" presId="urn:microsoft.com/office/officeart/2005/8/layout/hProcess4"/>
    <dgm:cxn modelId="{3DAB082F-F2A8-4D9E-B775-686D20CB5927}" type="presParOf" srcId="{9EFB7E42-2F11-45DB-9F75-9E76B438C97F}" destId="{1A09AC86-9B09-4459-86B6-ED24F5AC4CE5}" srcOrd="2" destOrd="0" presId="urn:microsoft.com/office/officeart/2005/8/layout/hProcess4"/>
    <dgm:cxn modelId="{248EFE8D-0FA4-4815-87A0-250EA39B5940}" type="presParOf" srcId="{1A09AC86-9B09-4459-86B6-ED24F5AC4CE5}" destId="{5DDC0A35-0417-4A43-9844-2B1DDD08E667}" srcOrd="0" destOrd="0" presId="urn:microsoft.com/office/officeart/2005/8/layout/hProcess4"/>
    <dgm:cxn modelId="{26BE42F4-0016-42C2-B2FA-F573F596A749}" type="presParOf" srcId="{5DDC0A35-0417-4A43-9844-2B1DDD08E667}" destId="{528ADCBF-5155-4A61-B1C0-A63B96DB4154}" srcOrd="0" destOrd="0" presId="urn:microsoft.com/office/officeart/2005/8/layout/hProcess4"/>
    <dgm:cxn modelId="{0003A6E5-2764-42B6-8BEB-9187B4974688}" type="presParOf" srcId="{5DDC0A35-0417-4A43-9844-2B1DDD08E667}" destId="{8957A9D0-6227-4CC7-A429-A7551AAC283B}" srcOrd="1" destOrd="0" presId="urn:microsoft.com/office/officeart/2005/8/layout/hProcess4"/>
    <dgm:cxn modelId="{46D6CAE9-20BF-41DB-9A27-A546624C3E03}" type="presParOf" srcId="{5DDC0A35-0417-4A43-9844-2B1DDD08E667}" destId="{2742C141-AB26-4D69-A090-622F3B0E4511}" srcOrd="2" destOrd="0" presId="urn:microsoft.com/office/officeart/2005/8/layout/hProcess4"/>
    <dgm:cxn modelId="{7844056A-636B-44FA-948A-66238813CD77}" type="presParOf" srcId="{5DDC0A35-0417-4A43-9844-2B1DDD08E667}" destId="{550F4875-6D4A-43C1-B711-B4688422949D}" srcOrd="3" destOrd="0" presId="urn:microsoft.com/office/officeart/2005/8/layout/hProcess4"/>
    <dgm:cxn modelId="{CCACDAC3-9EF0-4A40-B63C-881CD6879C15}" type="presParOf" srcId="{5DDC0A35-0417-4A43-9844-2B1DDD08E667}" destId="{6E002331-2F95-41E5-AF7A-9456F25019CF}" srcOrd="4" destOrd="0" presId="urn:microsoft.com/office/officeart/2005/8/layout/hProcess4"/>
    <dgm:cxn modelId="{D215B749-4FBE-45F8-9227-83B5C5A78269}" type="presParOf" srcId="{1A09AC86-9B09-4459-86B6-ED24F5AC4CE5}" destId="{7AEA8AE6-F0F9-426D-B7B6-D8B590E1D78B}" srcOrd="1" destOrd="0" presId="urn:microsoft.com/office/officeart/2005/8/layout/hProcess4"/>
    <dgm:cxn modelId="{E6DF5662-94A5-452A-99AD-5C359690F5DD}" type="presParOf" srcId="{1A09AC86-9B09-4459-86B6-ED24F5AC4CE5}" destId="{7C164518-667C-4339-821F-2E0A45A0BCAF}" srcOrd="2" destOrd="0" presId="urn:microsoft.com/office/officeart/2005/8/layout/hProcess4"/>
    <dgm:cxn modelId="{75A95670-76DA-4332-9D7B-C6AC7D4B0CA0}" type="presParOf" srcId="{7C164518-667C-4339-821F-2E0A45A0BCAF}" destId="{505FB578-C60F-493A-AFC0-6919D47A857B}" srcOrd="0" destOrd="0" presId="urn:microsoft.com/office/officeart/2005/8/layout/hProcess4"/>
    <dgm:cxn modelId="{4225FAE3-A4C2-489C-9C02-00EF892746B2}" type="presParOf" srcId="{7C164518-667C-4339-821F-2E0A45A0BCAF}" destId="{80E271C8-1B79-4508-8E84-BADA822DC772}" srcOrd="1" destOrd="0" presId="urn:microsoft.com/office/officeart/2005/8/layout/hProcess4"/>
    <dgm:cxn modelId="{68615525-6161-40F9-8255-1200B4C7BCAA}" type="presParOf" srcId="{7C164518-667C-4339-821F-2E0A45A0BCAF}" destId="{1BC441E7-2314-4401-A391-B9999019CBE0}" srcOrd="2" destOrd="0" presId="urn:microsoft.com/office/officeart/2005/8/layout/hProcess4"/>
    <dgm:cxn modelId="{93F44E06-D2E9-4019-9F44-AFE4BCE8CAFE}" type="presParOf" srcId="{7C164518-667C-4339-821F-2E0A45A0BCAF}" destId="{DF95D8F3-D518-4473-82E2-B4CE80DDA4C7}" srcOrd="3" destOrd="0" presId="urn:microsoft.com/office/officeart/2005/8/layout/hProcess4"/>
    <dgm:cxn modelId="{74D8494B-FE9E-4B52-B9DD-454AA9F8513B}" type="presParOf" srcId="{7C164518-667C-4339-821F-2E0A45A0BCAF}" destId="{4AA244C4-A072-4AF7-88EB-525D9983DE54}" srcOrd="4" destOrd="0" presId="urn:microsoft.com/office/officeart/2005/8/layout/hProcess4"/>
    <dgm:cxn modelId="{6D6798C8-5D6F-438F-9DE4-9B7545E8E287}" type="presParOf" srcId="{1A09AC86-9B09-4459-86B6-ED24F5AC4CE5}" destId="{E89BDCE1-485C-49BB-A7AF-A9F7B925BC6F}" srcOrd="3" destOrd="0" presId="urn:microsoft.com/office/officeart/2005/8/layout/hProcess4"/>
    <dgm:cxn modelId="{8FAD9EEE-74AA-4C31-B2B2-0B5BE4FCBBAA}" type="presParOf" srcId="{1A09AC86-9B09-4459-86B6-ED24F5AC4CE5}" destId="{10F06913-D144-4F03-AEF6-68527AD65CF0}" srcOrd="4" destOrd="0" presId="urn:microsoft.com/office/officeart/2005/8/layout/hProcess4"/>
    <dgm:cxn modelId="{779F17DE-EF85-4B04-959A-9938F1088777}" type="presParOf" srcId="{10F06913-D144-4F03-AEF6-68527AD65CF0}" destId="{87AFC8B3-0285-4380-9ECD-24913F934AF0}" srcOrd="0" destOrd="0" presId="urn:microsoft.com/office/officeart/2005/8/layout/hProcess4"/>
    <dgm:cxn modelId="{1CC93A17-AA3D-434B-AFF9-FE8AC7468428}" type="presParOf" srcId="{10F06913-D144-4F03-AEF6-68527AD65CF0}" destId="{1D6B0A7A-13A3-43F1-B009-554A775C871E}" srcOrd="1" destOrd="0" presId="urn:microsoft.com/office/officeart/2005/8/layout/hProcess4"/>
    <dgm:cxn modelId="{EB04830F-FFF2-42CC-AEDA-E2349232604B}" type="presParOf" srcId="{10F06913-D144-4F03-AEF6-68527AD65CF0}" destId="{F580BC57-A60A-4ED0-A4FA-FEF40F9317ED}" srcOrd="2" destOrd="0" presId="urn:microsoft.com/office/officeart/2005/8/layout/hProcess4"/>
    <dgm:cxn modelId="{ACC145E3-87D8-4491-AAA3-F4CE1D6AEBA0}" type="presParOf" srcId="{10F06913-D144-4F03-AEF6-68527AD65CF0}" destId="{08F96256-ABCA-48A9-A05F-39F2852A7849}" srcOrd="3" destOrd="0" presId="urn:microsoft.com/office/officeart/2005/8/layout/hProcess4"/>
    <dgm:cxn modelId="{DF07269E-AEAA-4CA8-8B3A-F48769A516AA}" type="presParOf" srcId="{10F06913-D144-4F03-AEF6-68527AD65CF0}" destId="{DB86F1FB-4751-452B-8D36-40AAB0DA194B}" srcOrd="4" destOrd="0" presId="urn:microsoft.com/office/officeart/2005/8/layout/hProcess4"/>
  </dgm:cxnLst>
  <dgm:bg/>
  <dgm:whole/>
</dgm:dataModel>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EG"/>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EA74703E-6B9D-4EB3-B4FB-4B6D1FDE49D4}" type="datetimeFigureOut">
              <a:rPr lang="ar-EG" smtClean="0"/>
              <a:pPr/>
              <a:t>03/04/1440</a:t>
            </a:fld>
            <a:endParaRPr lang="ar-E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E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EG"/>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97AE997-0087-4B15-9515-C54D4DE35690}" type="slidenum">
              <a:rPr lang="ar-EG" smtClean="0"/>
              <a:pPr/>
              <a:t>‹#›</a:t>
            </a:fld>
            <a:endParaRPr lang="ar-EG"/>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EG"/>
          </a:p>
        </p:txBody>
      </p:sp>
      <p:sp>
        <p:nvSpPr>
          <p:cNvPr id="4" name="Slide Number Placeholder 3"/>
          <p:cNvSpPr>
            <a:spLocks noGrp="1"/>
          </p:cNvSpPr>
          <p:nvPr>
            <p:ph type="sldNum" sz="quarter" idx="10"/>
          </p:nvPr>
        </p:nvSpPr>
        <p:spPr/>
        <p:txBody>
          <a:bodyPr/>
          <a:lstStyle/>
          <a:p>
            <a:fld id="{097AE997-0087-4B15-9515-C54D4DE35690}" type="slidenum">
              <a:rPr lang="ar-EG" smtClean="0"/>
              <a:pPr/>
              <a:t>2</a:t>
            </a:fld>
            <a:endParaRPr lang="ar-EG"/>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EG"/>
          </a:p>
        </p:txBody>
      </p:sp>
      <p:sp>
        <p:nvSpPr>
          <p:cNvPr id="4" name="Slide Number Placeholder 3"/>
          <p:cNvSpPr>
            <a:spLocks noGrp="1"/>
          </p:cNvSpPr>
          <p:nvPr>
            <p:ph type="sldNum" sz="quarter" idx="10"/>
          </p:nvPr>
        </p:nvSpPr>
        <p:spPr/>
        <p:txBody>
          <a:bodyPr/>
          <a:lstStyle/>
          <a:p>
            <a:fld id="{097AE997-0087-4B15-9515-C54D4DE35690}" type="slidenum">
              <a:rPr lang="ar-EG" smtClean="0"/>
              <a:pPr/>
              <a:t>11</a:t>
            </a:fld>
            <a:endParaRPr lang="ar-EG"/>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EG"/>
          </a:p>
        </p:txBody>
      </p:sp>
      <p:sp>
        <p:nvSpPr>
          <p:cNvPr id="4" name="Slide Number Placeholder 3"/>
          <p:cNvSpPr>
            <a:spLocks noGrp="1"/>
          </p:cNvSpPr>
          <p:nvPr>
            <p:ph type="sldNum" sz="quarter" idx="10"/>
          </p:nvPr>
        </p:nvSpPr>
        <p:spPr/>
        <p:txBody>
          <a:bodyPr/>
          <a:lstStyle/>
          <a:p>
            <a:fld id="{097AE997-0087-4B15-9515-C54D4DE35690}" type="slidenum">
              <a:rPr lang="ar-EG" smtClean="0"/>
              <a:pPr/>
              <a:t>12</a:t>
            </a:fld>
            <a:endParaRPr lang="ar-EG"/>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EG"/>
          </a:p>
        </p:txBody>
      </p:sp>
      <p:sp>
        <p:nvSpPr>
          <p:cNvPr id="4" name="Slide Number Placeholder 3"/>
          <p:cNvSpPr>
            <a:spLocks noGrp="1"/>
          </p:cNvSpPr>
          <p:nvPr>
            <p:ph type="sldNum" sz="quarter" idx="10"/>
          </p:nvPr>
        </p:nvSpPr>
        <p:spPr/>
        <p:txBody>
          <a:bodyPr/>
          <a:lstStyle/>
          <a:p>
            <a:fld id="{097AE997-0087-4B15-9515-C54D4DE35690}" type="slidenum">
              <a:rPr lang="ar-EG" smtClean="0"/>
              <a:pPr/>
              <a:t>13</a:t>
            </a:fld>
            <a:endParaRPr lang="ar-EG"/>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EG"/>
          </a:p>
        </p:txBody>
      </p:sp>
      <p:sp>
        <p:nvSpPr>
          <p:cNvPr id="4" name="Slide Number Placeholder 3"/>
          <p:cNvSpPr>
            <a:spLocks noGrp="1"/>
          </p:cNvSpPr>
          <p:nvPr>
            <p:ph type="sldNum" sz="quarter" idx="10"/>
          </p:nvPr>
        </p:nvSpPr>
        <p:spPr/>
        <p:txBody>
          <a:bodyPr/>
          <a:lstStyle/>
          <a:p>
            <a:fld id="{097AE997-0087-4B15-9515-C54D4DE35690}" type="slidenum">
              <a:rPr lang="ar-EG" smtClean="0"/>
              <a:pPr/>
              <a:t>14</a:t>
            </a:fld>
            <a:endParaRPr lang="ar-EG"/>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EG"/>
          </a:p>
        </p:txBody>
      </p:sp>
      <p:sp>
        <p:nvSpPr>
          <p:cNvPr id="4" name="Slide Number Placeholder 3"/>
          <p:cNvSpPr>
            <a:spLocks noGrp="1"/>
          </p:cNvSpPr>
          <p:nvPr>
            <p:ph type="sldNum" sz="quarter" idx="10"/>
          </p:nvPr>
        </p:nvSpPr>
        <p:spPr/>
        <p:txBody>
          <a:bodyPr/>
          <a:lstStyle/>
          <a:p>
            <a:fld id="{097AE997-0087-4B15-9515-C54D4DE35690}" type="slidenum">
              <a:rPr lang="ar-EG" smtClean="0"/>
              <a:pPr/>
              <a:t>15</a:t>
            </a:fld>
            <a:endParaRPr lang="ar-EG"/>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EG"/>
          </a:p>
        </p:txBody>
      </p:sp>
      <p:sp>
        <p:nvSpPr>
          <p:cNvPr id="4" name="Slide Number Placeholder 3"/>
          <p:cNvSpPr>
            <a:spLocks noGrp="1"/>
          </p:cNvSpPr>
          <p:nvPr>
            <p:ph type="sldNum" sz="quarter" idx="10"/>
          </p:nvPr>
        </p:nvSpPr>
        <p:spPr/>
        <p:txBody>
          <a:bodyPr/>
          <a:lstStyle/>
          <a:p>
            <a:fld id="{097AE997-0087-4B15-9515-C54D4DE35690}" type="slidenum">
              <a:rPr lang="ar-EG" smtClean="0"/>
              <a:pPr/>
              <a:t>3</a:t>
            </a:fld>
            <a:endParaRPr lang="ar-EG"/>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EG"/>
          </a:p>
        </p:txBody>
      </p:sp>
      <p:sp>
        <p:nvSpPr>
          <p:cNvPr id="4" name="Slide Number Placeholder 3"/>
          <p:cNvSpPr>
            <a:spLocks noGrp="1"/>
          </p:cNvSpPr>
          <p:nvPr>
            <p:ph type="sldNum" sz="quarter" idx="10"/>
          </p:nvPr>
        </p:nvSpPr>
        <p:spPr/>
        <p:txBody>
          <a:bodyPr/>
          <a:lstStyle/>
          <a:p>
            <a:fld id="{097AE997-0087-4B15-9515-C54D4DE35690}" type="slidenum">
              <a:rPr lang="ar-EG" smtClean="0"/>
              <a:pPr/>
              <a:t>4</a:t>
            </a:fld>
            <a:endParaRPr lang="ar-EG"/>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EG" dirty="0"/>
          </a:p>
        </p:txBody>
      </p:sp>
      <p:sp>
        <p:nvSpPr>
          <p:cNvPr id="4" name="Slide Number Placeholder 3"/>
          <p:cNvSpPr>
            <a:spLocks noGrp="1"/>
          </p:cNvSpPr>
          <p:nvPr>
            <p:ph type="sldNum" sz="quarter" idx="10"/>
          </p:nvPr>
        </p:nvSpPr>
        <p:spPr/>
        <p:txBody>
          <a:bodyPr/>
          <a:lstStyle/>
          <a:p>
            <a:fld id="{D9274D0A-BC93-4E00-9E44-CA30A5D6E14A}" type="slidenum">
              <a:rPr lang="ar-SA"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EG"/>
          </a:p>
        </p:txBody>
      </p:sp>
      <p:sp>
        <p:nvSpPr>
          <p:cNvPr id="4" name="Slide Number Placeholder 3"/>
          <p:cNvSpPr>
            <a:spLocks noGrp="1"/>
          </p:cNvSpPr>
          <p:nvPr>
            <p:ph type="sldNum" sz="quarter" idx="10"/>
          </p:nvPr>
        </p:nvSpPr>
        <p:spPr/>
        <p:txBody>
          <a:bodyPr/>
          <a:lstStyle/>
          <a:p>
            <a:fld id="{097AE997-0087-4B15-9515-C54D4DE35690}" type="slidenum">
              <a:rPr lang="ar-EG" smtClean="0"/>
              <a:pPr/>
              <a:t>6</a:t>
            </a:fld>
            <a:endParaRPr lang="ar-EG"/>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EG"/>
          </a:p>
        </p:txBody>
      </p:sp>
      <p:sp>
        <p:nvSpPr>
          <p:cNvPr id="4" name="Slide Number Placeholder 3"/>
          <p:cNvSpPr>
            <a:spLocks noGrp="1"/>
          </p:cNvSpPr>
          <p:nvPr>
            <p:ph type="sldNum" sz="quarter" idx="10"/>
          </p:nvPr>
        </p:nvSpPr>
        <p:spPr/>
        <p:txBody>
          <a:bodyPr/>
          <a:lstStyle/>
          <a:p>
            <a:fld id="{097AE997-0087-4B15-9515-C54D4DE35690}" type="slidenum">
              <a:rPr lang="ar-EG" smtClean="0"/>
              <a:pPr/>
              <a:t>7</a:t>
            </a:fld>
            <a:endParaRPr lang="ar-EG"/>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EG"/>
          </a:p>
        </p:txBody>
      </p:sp>
      <p:sp>
        <p:nvSpPr>
          <p:cNvPr id="4" name="Slide Number Placeholder 3"/>
          <p:cNvSpPr>
            <a:spLocks noGrp="1"/>
          </p:cNvSpPr>
          <p:nvPr>
            <p:ph type="sldNum" sz="quarter" idx="10"/>
          </p:nvPr>
        </p:nvSpPr>
        <p:spPr/>
        <p:txBody>
          <a:bodyPr/>
          <a:lstStyle/>
          <a:p>
            <a:fld id="{097AE997-0087-4B15-9515-C54D4DE35690}" type="slidenum">
              <a:rPr lang="ar-EG" smtClean="0"/>
              <a:pPr/>
              <a:t>8</a:t>
            </a:fld>
            <a:endParaRPr lang="ar-EG"/>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EG"/>
          </a:p>
        </p:txBody>
      </p:sp>
      <p:sp>
        <p:nvSpPr>
          <p:cNvPr id="4" name="Slide Number Placeholder 3"/>
          <p:cNvSpPr>
            <a:spLocks noGrp="1"/>
          </p:cNvSpPr>
          <p:nvPr>
            <p:ph type="sldNum" sz="quarter" idx="10"/>
          </p:nvPr>
        </p:nvSpPr>
        <p:spPr/>
        <p:txBody>
          <a:bodyPr/>
          <a:lstStyle/>
          <a:p>
            <a:fld id="{097AE997-0087-4B15-9515-C54D4DE35690}" type="slidenum">
              <a:rPr lang="ar-EG" smtClean="0"/>
              <a:pPr/>
              <a:t>9</a:t>
            </a:fld>
            <a:endParaRPr lang="ar-EG"/>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EG"/>
          </a:p>
        </p:txBody>
      </p:sp>
      <p:sp>
        <p:nvSpPr>
          <p:cNvPr id="4" name="Slide Number Placeholder 3"/>
          <p:cNvSpPr>
            <a:spLocks noGrp="1"/>
          </p:cNvSpPr>
          <p:nvPr>
            <p:ph type="sldNum" sz="quarter" idx="10"/>
          </p:nvPr>
        </p:nvSpPr>
        <p:spPr/>
        <p:txBody>
          <a:bodyPr/>
          <a:lstStyle/>
          <a:p>
            <a:fld id="{097AE997-0087-4B15-9515-C54D4DE35690}" type="slidenum">
              <a:rPr lang="ar-EG" smtClean="0"/>
              <a:pPr/>
              <a:t>10</a:t>
            </a:fld>
            <a:endParaRPr lang="ar-EG"/>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F53C8651-081D-4C5C-A1B3-A928F1B59B7A}" type="datetimeFigureOut">
              <a:rPr lang="ar-EG" smtClean="0"/>
              <a:pPr/>
              <a:t>03/04/1440</a:t>
            </a:fld>
            <a:endParaRPr lang="ar-EG"/>
          </a:p>
        </p:txBody>
      </p:sp>
      <p:sp>
        <p:nvSpPr>
          <p:cNvPr id="17" name="Footer Placeholder 16"/>
          <p:cNvSpPr>
            <a:spLocks noGrp="1"/>
          </p:cNvSpPr>
          <p:nvPr>
            <p:ph type="ftr" sz="quarter" idx="11"/>
          </p:nvPr>
        </p:nvSpPr>
        <p:spPr/>
        <p:txBody>
          <a:bodyPr/>
          <a:lstStyle>
            <a:extLst/>
          </a:lstStyle>
          <a:p>
            <a:endParaRPr lang="ar-EG"/>
          </a:p>
        </p:txBody>
      </p:sp>
      <p:sp>
        <p:nvSpPr>
          <p:cNvPr id="29" name="Slide Number Placeholder 28"/>
          <p:cNvSpPr>
            <a:spLocks noGrp="1"/>
          </p:cNvSpPr>
          <p:nvPr>
            <p:ph type="sldNum" sz="quarter" idx="12"/>
          </p:nvPr>
        </p:nvSpPr>
        <p:spPr/>
        <p:txBody>
          <a:bodyPr/>
          <a:lstStyle>
            <a:extLst/>
          </a:lstStyle>
          <a:p>
            <a:fld id="{5311B39D-BF60-4352-A1FC-A43F459B4A80}" type="slidenum">
              <a:rPr lang="ar-EG" smtClean="0"/>
              <a:pPr/>
              <a:t>‹#›</a:t>
            </a:fld>
            <a:endParaRPr lang="ar-EG"/>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53C8651-081D-4C5C-A1B3-A928F1B59B7A}" type="datetimeFigureOut">
              <a:rPr lang="ar-EG" smtClean="0"/>
              <a:pPr/>
              <a:t>03/04/1440</a:t>
            </a:fld>
            <a:endParaRPr lang="ar-EG"/>
          </a:p>
        </p:txBody>
      </p:sp>
      <p:sp>
        <p:nvSpPr>
          <p:cNvPr id="5" name="Footer Placeholder 4"/>
          <p:cNvSpPr>
            <a:spLocks noGrp="1"/>
          </p:cNvSpPr>
          <p:nvPr>
            <p:ph type="ftr" sz="quarter" idx="11"/>
          </p:nvPr>
        </p:nvSpPr>
        <p:spPr/>
        <p:txBody>
          <a:bodyPr/>
          <a:lstStyle>
            <a:extLst/>
          </a:lstStyle>
          <a:p>
            <a:endParaRPr lang="ar-EG"/>
          </a:p>
        </p:txBody>
      </p:sp>
      <p:sp>
        <p:nvSpPr>
          <p:cNvPr id="6" name="Slide Number Placeholder 5"/>
          <p:cNvSpPr>
            <a:spLocks noGrp="1"/>
          </p:cNvSpPr>
          <p:nvPr>
            <p:ph type="sldNum" sz="quarter" idx="12"/>
          </p:nvPr>
        </p:nvSpPr>
        <p:spPr/>
        <p:txBody>
          <a:bodyPr/>
          <a:lstStyle>
            <a:extLst/>
          </a:lstStyle>
          <a:p>
            <a:fld id="{5311B39D-BF60-4352-A1FC-A43F459B4A80}" type="slidenum">
              <a:rPr lang="ar-EG" smtClean="0"/>
              <a:pPr/>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53C8651-081D-4C5C-A1B3-A928F1B59B7A}" type="datetimeFigureOut">
              <a:rPr lang="ar-EG" smtClean="0"/>
              <a:pPr/>
              <a:t>03/04/1440</a:t>
            </a:fld>
            <a:endParaRPr lang="ar-EG"/>
          </a:p>
        </p:txBody>
      </p:sp>
      <p:sp>
        <p:nvSpPr>
          <p:cNvPr id="5" name="Footer Placeholder 4"/>
          <p:cNvSpPr>
            <a:spLocks noGrp="1"/>
          </p:cNvSpPr>
          <p:nvPr>
            <p:ph type="ftr" sz="quarter" idx="11"/>
          </p:nvPr>
        </p:nvSpPr>
        <p:spPr/>
        <p:txBody>
          <a:bodyPr/>
          <a:lstStyle>
            <a:extLst/>
          </a:lstStyle>
          <a:p>
            <a:endParaRPr lang="ar-EG"/>
          </a:p>
        </p:txBody>
      </p:sp>
      <p:sp>
        <p:nvSpPr>
          <p:cNvPr id="6" name="Slide Number Placeholder 5"/>
          <p:cNvSpPr>
            <a:spLocks noGrp="1"/>
          </p:cNvSpPr>
          <p:nvPr>
            <p:ph type="sldNum" sz="quarter" idx="12"/>
          </p:nvPr>
        </p:nvSpPr>
        <p:spPr/>
        <p:txBody>
          <a:bodyPr/>
          <a:lstStyle>
            <a:extLst/>
          </a:lstStyle>
          <a:p>
            <a:fld id="{5311B39D-BF60-4352-A1FC-A43F459B4A80}" type="slidenum">
              <a:rPr lang="ar-EG" smtClean="0"/>
              <a:pPr/>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53C8651-081D-4C5C-A1B3-A928F1B59B7A}" type="datetimeFigureOut">
              <a:rPr lang="ar-EG" smtClean="0"/>
              <a:pPr/>
              <a:t>03/04/1440</a:t>
            </a:fld>
            <a:endParaRPr lang="ar-EG"/>
          </a:p>
        </p:txBody>
      </p:sp>
      <p:sp>
        <p:nvSpPr>
          <p:cNvPr id="5" name="Footer Placeholder 4"/>
          <p:cNvSpPr>
            <a:spLocks noGrp="1"/>
          </p:cNvSpPr>
          <p:nvPr>
            <p:ph type="ftr" sz="quarter" idx="11"/>
          </p:nvPr>
        </p:nvSpPr>
        <p:spPr/>
        <p:txBody>
          <a:bodyPr/>
          <a:lstStyle>
            <a:extLst/>
          </a:lstStyle>
          <a:p>
            <a:endParaRPr lang="ar-EG"/>
          </a:p>
        </p:txBody>
      </p:sp>
      <p:sp>
        <p:nvSpPr>
          <p:cNvPr id="6" name="Slide Number Placeholder 5"/>
          <p:cNvSpPr>
            <a:spLocks noGrp="1"/>
          </p:cNvSpPr>
          <p:nvPr>
            <p:ph type="sldNum" sz="quarter" idx="12"/>
          </p:nvPr>
        </p:nvSpPr>
        <p:spPr/>
        <p:txBody>
          <a:bodyPr/>
          <a:lstStyle>
            <a:extLst/>
          </a:lstStyle>
          <a:p>
            <a:fld id="{5311B39D-BF60-4352-A1FC-A43F459B4A80}" type="slidenum">
              <a:rPr lang="ar-EG" smtClean="0"/>
              <a:pPr/>
              <a:t>‹#›</a:t>
            </a:fld>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53C8651-081D-4C5C-A1B3-A928F1B59B7A}" type="datetimeFigureOut">
              <a:rPr lang="ar-EG" smtClean="0"/>
              <a:pPr/>
              <a:t>03/04/1440</a:t>
            </a:fld>
            <a:endParaRPr lang="ar-EG"/>
          </a:p>
        </p:txBody>
      </p:sp>
      <p:sp>
        <p:nvSpPr>
          <p:cNvPr id="5" name="Footer Placeholder 4"/>
          <p:cNvSpPr>
            <a:spLocks noGrp="1"/>
          </p:cNvSpPr>
          <p:nvPr>
            <p:ph type="ftr" sz="quarter" idx="11"/>
          </p:nvPr>
        </p:nvSpPr>
        <p:spPr/>
        <p:txBody>
          <a:bodyPr/>
          <a:lstStyle>
            <a:extLst/>
          </a:lstStyle>
          <a:p>
            <a:endParaRPr lang="ar-EG"/>
          </a:p>
        </p:txBody>
      </p:sp>
      <p:sp>
        <p:nvSpPr>
          <p:cNvPr id="6" name="Slide Number Placeholder 5"/>
          <p:cNvSpPr>
            <a:spLocks noGrp="1"/>
          </p:cNvSpPr>
          <p:nvPr>
            <p:ph type="sldNum" sz="quarter" idx="12"/>
          </p:nvPr>
        </p:nvSpPr>
        <p:spPr/>
        <p:txBody>
          <a:bodyPr/>
          <a:lstStyle>
            <a:extLst/>
          </a:lstStyle>
          <a:p>
            <a:fld id="{5311B39D-BF60-4352-A1FC-A43F459B4A80}" type="slidenum">
              <a:rPr lang="ar-EG" smtClean="0"/>
              <a:pPr/>
              <a:t>‹#›</a:t>
            </a:fld>
            <a:endParaRPr lang="ar-EG"/>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53C8651-081D-4C5C-A1B3-A928F1B59B7A}" type="datetimeFigureOut">
              <a:rPr lang="ar-EG" smtClean="0"/>
              <a:pPr/>
              <a:t>03/04/1440</a:t>
            </a:fld>
            <a:endParaRPr lang="ar-EG"/>
          </a:p>
        </p:txBody>
      </p:sp>
      <p:sp>
        <p:nvSpPr>
          <p:cNvPr id="6" name="Footer Placeholder 5"/>
          <p:cNvSpPr>
            <a:spLocks noGrp="1"/>
          </p:cNvSpPr>
          <p:nvPr>
            <p:ph type="ftr" sz="quarter" idx="11"/>
          </p:nvPr>
        </p:nvSpPr>
        <p:spPr/>
        <p:txBody>
          <a:bodyPr/>
          <a:lstStyle>
            <a:extLst/>
          </a:lstStyle>
          <a:p>
            <a:endParaRPr lang="ar-EG"/>
          </a:p>
        </p:txBody>
      </p:sp>
      <p:sp>
        <p:nvSpPr>
          <p:cNvPr id="7" name="Slide Number Placeholder 6"/>
          <p:cNvSpPr>
            <a:spLocks noGrp="1"/>
          </p:cNvSpPr>
          <p:nvPr>
            <p:ph type="sldNum" sz="quarter" idx="12"/>
          </p:nvPr>
        </p:nvSpPr>
        <p:spPr/>
        <p:txBody>
          <a:bodyPr/>
          <a:lstStyle>
            <a:extLst/>
          </a:lstStyle>
          <a:p>
            <a:fld id="{5311B39D-BF60-4352-A1FC-A43F459B4A80}" type="slidenum">
              <a:rPr lang="ar-EG" smtClean="0"/>
              <a:pPr/>
              <a:t>‹#›</a:t>
            </a:fld>
            <a:endParaRPr lang="ar-E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53C8651-081D-4C5C-A1B3-A928F1B59B7A}" type="datetimeFigureOut">
              <a:rPr lang="ar-EG" smtClean="0"/>
              <a:pPr/>
              <a:t>03/04/1440</a:t>
            </a:fld>
            <a:endParaRPr lang="ar-EG"/>
          </a:p>
        </p:txBody>
      </p:sp>
      <p:sp>
        <p:nvSpPr>
          <p:cNvPr id="8" name="Footer Placeholder 7"/>
          <p:cNvSpPr>
            <a:spLocks noGrp="1"/>
          </p:cNvSpPr>
          <p:nvPr>
            <p:ph type="ftr" sz="quarter" idx="11"/>
          </p:nvPr>
        </p:nvSpPr>
        <p:spPr/>
        <p:txBody>
          <a:bodyPr/>
          <a:lstStyle>
            <a:extLst/>
          </a:lstStyle>
          <a:p>
            <a:endParaRPr lang="ar-EG"/>
          </a:p>
        </p:txBody>
      </p:sp>
      <p:sp>
        <p:nvSpPr>
          <p:cNvPr id="9" name="Slide Number Placeholder 8"/>
          <p:cNvSpPr>
            <a:spLocks noGrp="1"/>
          </p:cNvSpPr>
          <p:nvPr>
            <p:ph type="sldNum" sz="quarter" idx="12"/>
          </p:nvPr>
        </p:nvSpPr>
        <p:spPr/>
        <p:txBody>
          <a:bodyPr/>
          <a:lstStyle>
            <a:extLst/>
          </a:lstStyle>
          <a:p>
            <a:fld id="{5311B39D-BF60-4352-A1FC-A43F459B4A80}" type="slidenum">
              <a:rPr lang="ar-EG" smtClean="0"/>
              <a:pPr/>
              <a:t>‹#›</a:t>
            </a:fld>
            <a:endParaRPr lang="ar-EG"/>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53C8651-081D-4C5C-A1B3-A928F1B59B7A}" type="datetimeFigureOut">
              <a:rPr lang="ar-EG" smtClean="0"/>
              <a:pPr/>
              <a:t>03/04/1440</a:t>
            </a:fld>
            <a:endParaRPr lang="ar-EG"/>
          </a:p>
        </p:txBody>
      </p:sp>
      <p:sp>
        <p:nvSpPr>
          <p:cNvPr id="4" name="Footer Placeholder 3"/>
          <p:cNvSpPr>
            <a:spLocks noGrp="1"/>
          </p:cNvSpPr>
          <p:nvPr>
            <p:ph type="ftr" sz="quarter" idx="11"/>
          </p:nvPr>
        </p:nvSpPr>
        <p:spPr/>
        <p:txBody>
          <a:bodyPr/>
          <a:lstStyle>
            <a:extLst/>
          </a:lstStyle>
          <a:p>
            <a:endParaRPr lang="ar-EG"/>
          </a:p>
        </p:txBody>
      </p:sp>
      <p:sp>
        <p:nvSpPr>
          <p:cNvPr id="5" name="Slide Number Placeholder 4"/>
          <p:cNvSpPr>
            <a:spLocks noGrp="1"/>
          </p:cNvSpPr>
          <p:nvPr>
            <p:ph type="sldNum" sz="quarter" idx="12"/>
          </p:nvPr>
        </p:nvSpPr>
        <p:spPr/>
        <p:txBody>
          <a:bodyPr/>
          <a:lstStyle>
            <a:extLst/>
          </a:lstStyle>
          <a:p>
            <a:fld id="{5311B39D-BF60-4352-A1FC-A43F459B4A80}" type="slidenum">
              <a:rPr lang="ar-EG" smtClean="0"/>
              <a:pPr/>
              <a:t>‹#›</a:t>
            </a:fld>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53C8651-081D-4C5C-A1B3-A928F1B59B7A}" type="datetimeFigureOut">
              <a:rPr lang="ar-EG" smtClean="0"/>
              <a:pPr/>
              <a:t>03/04/1440</a:t>
            </a:fld>
            <a:endParaRPr lang="ar-EG"/>
          </a:p>
        </p:txBody>
      </p:sp>
      <p:sp>
        <p:nvSpPr>
          <p:cNvPr id="3" name="Footer Placeholder 2"/>
          <p:cNvSpPr>
            <a:spLocks noGrp="1"/>
          </p:cNvSpPr>
          <p:nvPr>
            <p:ph type="ftr" sz="quarter" idx="11"/>
          </p:nvPr>
        </p:nvSpPr>
        <p:spPr/>
        <p:txBody>
          <a:bodyPr/>
          <a:lstStyle>
            <a:extLst/>
          </a:lstStyle>
          <a:p>
            <a:endParaRPr lang="ar-EG"/>
          </a:p>
        </p:txBody>
      </p:sp>
      <p:sp>
        <p:nvSpPr>
          <p:cNvPr id="4" name="Slide Number Placeholder 3"/>
          <p:cNvSpPr>
            <a:spLocks noGrp="1"/>
          </p:cNvSpPr>
          <p:nvPr>
            <p:ph type="sldNum" sz="quarter" idx="12"/>
          </p:nvPr>
        </p:nvSpPr>
        <p:spPr/>
        <p:txBody>
          <a:bodyPr/>
          <a:lstStyle>
            <a:extLst/>
          </a:lstStyle>
          <a:p>
            <a:fld id="{5311B39D-BF60-4352-A1FC-A43F459B4A80}" type="slidenum">
              <a:rPr lang="ar-EG" smtClean="0"/>
              <a:pPr/>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53C8651-081D-4C5C-A1B3-A928F1B59B7A}" type="datetimeFigureOut">
              <a:rPr lang="ar-EG" smtClean="0"/>
              <a:pPr/>
              <a:t>03/04/1440</a:t>
            </a:fld>
            <a:endParaRPr lang="ar-EG"/>
          </a:p>
        </p:txBody>
      </p:sp>
      <p:sp>
        <p:nvSpPr>
          <p:cNvPr id="6" name="Footer Placeholder 5"/>
          <p:cNvSpPr>
            <a:spLocks noGrp="1"/>
          </p:cNvSpPr>
          <p:nvPr>
            <p:ph type="ftr" sz="quarter" idx="11"/>
          </p:nvPr>
        </p:nvSpPr>
        <p:spPr/>
        <p:txBody>
          <a:bodyPr/>
          <a:lstStyle>
            <a:extLst/>
          </a:lstStyle>
          <a:p>
            <a:endParaRPr lang="ar-EG"/>
          </a:p>
        </p:txBody>
      </p:sp>
      <p:sp>
        <p:nvSpPr>
          <p:cNvPr id="7" name="Slide Number Placeholder 6"/>
          <p:cNvSpPr>
            <a:spLocks noGrp="1"/>
          </p:cNvSpPr>
          <p:nvPr>
            <p:ph type="sldNum" sz="quarter" idx="12"/>
          </p:nvPr>
        </p:nvSpPr>
        <p:spPr/>
        <p:txBody>
          <a:bodyPr/>
          <a:lstStyle>
            <a:extLst/>
          </a:lstStyle>
          <a:p>
            <a:fld id="{5311B39D-BF60-4352-A1FC-A43F459B4A80}" type="slidenum">
              <a:rPr lang="ar-EG" smtClean="0"/>
              <a:pPr/>
              <a:t>‹#›</a:t>
            </a:fld>
            <a:endParaRPr lang="ar-E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F53C8651-081D-4C5C-A1B3-A928F1B59B7A}" type="datetimeFigureOut">
              <a:rPr lang="ar-EG" smtClean="0"/>
              <a:pPr/>
              <a:t>03/04/1440</a:t>
            </a:fld>
            <a:endParaRPr lang="ar-EG"/>
          </a:p>
        </p:txBody>
      </p:sp>
      <p:sp>
        <p:nvSpPr>
          <p:cNvPr id="6" name="Footer Placeholder 5"/>
          <p:cNvSpPr>
            <a:spLocks noGrp="1"/>
          </p:cNvSpPr>
          <p:nvPr>
            <p:ph type="ftr" sz="quarter" idx="11"/>
          </p:nvPr>
        </p:nvSpPr>
        <p:spPr>
          <a:xfrm>
            <a:off x="914400" y="55499"/>
            <a:ext cx="5562600" cy="365125"/>
          </a:xfrm>
        </p:spPr>
        <p:txBody>
          <a:bodyPr/>
          <a:lstStyle>
            <a:extLst/>
          </a:lstStyle>
          <a:p>
            <a:endParaRPr lang="ar-EG"/>
          </a:p>
        </p:txBody>
      </p:sp>
      <p:sp>
        <p:nvSpPr>
          <p:cNvPr id="7" name="Slide Number Placeholder 6"/>
          <p:cNvSpPr>
            <a:spLocks noGrp="1"/>
          </p:cNvSpPr>
          <p:nvPr>
            <p:ph type="sldNum" sz="quarter" idx="12"/>
          </p:nvPr>
        </p:nvSpPr>
        <p:spPr>
          <a:xfrm>
            <a:off x="8610600" y="55499"/>
            <a:ext cx="457200" cy="365125"/>
          </a:xfrm>
        </p:spPr>
        <p:txBody>
          <a:bodyPr/>
          <a:lstStyle>
            <a:extLst/>
          </a:lstStyle>
          <a:p>
            <a:fld id="{5311B39D-BF60-4352-A1FC-A43F459B4A80}" type="slidenum">
              <a:rPr lang="ar-EG" smtClean="0"/>
              <a:pPr/>
              <a:t>‹#›</a:t>
            </a:fld>
            <a:endParaRPr lang="ar-E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F53C8651-081D-4C5C-A1B3-A928F1B59B7A}" type="datetimeFigureOut">
              <a:rPr lang="ar-EG" smtClean="0"/>
              <a:pPr/>
              <a:t>03/04/1440</a:t>
            </a:fld>
            <a:endParaRPr lang="ar-EG"/>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ar-EG"/>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5311B39D-BF60-4352-A1FC-A43F459B4A80}" type="slidenum">
              <a:rPr lang="ar-EG" smtClean="0"/>
              <a:pPr/>
              <a:t>‹#›</a:t>
            </a:fld>
            <a:endParaRPr lang="ar-EG"/>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1"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r" rtl="1"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r" rtl="1"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r" rtl="1"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r" rtl="1"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r" rtl="1"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r" rtl="1"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857224" y="4000504"/>
            <a:ext cx="7772400" cy="1975104"/>
          </a:xfrm>
          <a:prstGeom prst="rect">
            <a:avLst/>
          </a:prstGeom>
        </p:spPr>
        <p:txBody>
          <a:bodyPr vert="horz" anchor="t">
            <a:noAutofit/>
          </a:bodyPr>
          <a:lstStyle/>
          <a:p>
            <a:pPr marL="0" marR="9144" lvl="0" indent="0" algn="ctr" defTabSz="914400" rtl="1" eaLnBrk="1" fontAlgn="auto" latinLnBrk="0" hangingPunct="1">
              <a:lnSpc>
                <a:spcPct val="100000"/>
              </a:lnSpc>
              <a:spcBef>
                <a:spcPct val="0"/>
              </a:spcBef>
              <a:spcAft>
                <a:spcPts val="0"/>
              </a:spcAft>
              <a:buClrTx/>
              <a:buSzTx/>
              <a:buFontTx/>
              <a:buNone/>
              <a:tabLst/>
              <a:defRPr/>
            </a:pPr>
            <a:r>
              <a:rPr kumimoji="0" lang="ar-EG" sz="3200" b="1" i="0" u="none" strike="noStrike" kern="1200" cap="all" spc="0" normalizeH="0" baseline="0" noProof="0" dirty="0" smtClean="0">
                <a:ln>
                  <a:noFill/>
                </a:ln>
                <a:solidFill>
                  <a:schemeClr val="tx2">
                    <a:satMod val="200000"/>
                  </a:schemeClr>
                </a:solidFill>
                <a:effectLst>
                  <a:reflection blurRad="12700" stA="34000" endA="740" endPos="53000" dir="5400000" sy="-100000" algn="bl" rotWithShape="0"/>
                </a:effectLst>
                <a:uLnTx/>
                <a:uFillTx/>
                <a:latin typeface="+mj-lt"/>
                <a:ea typeface="+mj-ea"/>
                <a:cs typeface="+mj-cs"/>
              </a:rPr>
              <a:t>أستاذ مساعد بقسم التدريب الرياضي وعلوم – كلية التربية الرياضية</a:t>
            </a:r>
            <a:br>
              <a:rPr kumimoji="0" lang="ar-EG" sz="3200" b="1" i="0" u="none" strike="noStrike" kern="1200" cap="all" spc="0" normalizeH="0" baseline="0" noProof="0" dirty="0" smtClean="0">
                <a:ln>
                  <a:noFill/>
                </a:ln>
                <a:solidFill>
                  <a:schemeClr val="tx2">
                    <a:satMod val="200000"/>
                  </a:schemeClr>
                </a:solidFill>
                <a:effectLst>
                  <a:reflection blurRad="12700" stA="34000" endA="740" endPos="53000" dir="5400000" sy="-100000" algn="bl" rotWithShape="0"/>
                </a:effectLst>
                <a:uLnTx/>
                <a:uFillTx/>
                <a:latin typeface="+mj-lt"/>
                <a:ea typeface="+mj-ea"/>
                <a:cs typeface="+mj-cs"/>
              </a:rPr>
            </a:br>
            <a:r>
              <a:rPr kumimoji="0" lang="ar-EG" sz="3200" b="1" i="0" u="none" strike="noStrike" kern="1200" cap="all" spc="0" normalizeH="0" baseline="0" noProof="0" dirty="0" smtClean="0">
                <a:ln>
                  <a:noFill/>
                </a:ln>
                <a:solidFill>
                  <a:schemeClr val="tx2">
                    <a:satMod val="200000"/>
                  </a:schemeClr>
                </a:solidFill>
                <a:effectLst>
                  <a:reflection blurRad="12700" stA="34000" endA="740" endPos="53000" dir="5400000" sy="-100000" algn="bl" rotWithShape="0"/>
                </a:effectLst>
                <a:uLnTx/>
                <a:uFillTx/>
                <a:latin typeface="+mj-lt"/>
                <a:ea typeface="+mj-ea"/>
                <a:cs typeface="+mj-cs"/>
              </a:rPr>
              <a:t>  جامعة بنها </a:t>
            </a:r>
            <a:endParaRPr kumimoji="0" lang="ar-EG" sz="3200" b="1" i="0" u="none" strike="noStrike" kern="1200" cap="all" spc="0" normalizeH="0" baseline="0" noProof="0" dirty="0">
              <a:ln>
                <a:noFill/>
              </a:ln>
              <a:solidFill>
                <a:schemeClr val="tx2">
                  <a:satMod val="200000"/>
                </a:schemeClr>
              </a:solidFill>
              <a:effectLst>
                <a:reflection blurRad="12700" stA="34000" endA="740" endPos="53000" dir="5400000" sy="-100000" algn="bl" rotWithShape="0"/>
              </a:effectLst>
              <a:uLnTx/>
              <a:uFillTx/>
              <a:latin typeface="+mj-lt"/>
              <a:ea typeface="+mj-ea"/>
              <a:cs typeface="+mj-cs"/>
            </a:endParaRPr>
          </a:p>
        </p:txBody>
      </p:sp>
      <p:sp>
        <p:nvSpPr>
          <p:cNvPr id="6" name="Subtitle 2"/>
          <p:cNvSpPr txBox="1">
            <a:spLocks/>
          </p:cNvSpPr>
          <p:nvPr/>
        </p:nvSpPr>
        <p:spPr>
          <a:xfrm>
            <a:off x="714348" y="1571612"/>
            <a:ext cx="7772400" cy="1580198"/>
          </a:xfrm>
          <a:prstGeom prst="rect">
            <a:avLst/>
          </a:prstGeom>
        </p:spPr>
        <p:txBody>
          <a:bodyPr vert="horz" lIns="100584" tIns="45720" anchor="b">
            <a:normAutofit/>
          </a:bodyPr>
          <a:lstStyle/>
          <a:p>
            <a:pPr marL="0" marR="0" lvl="0" indent="0" algn="ctr" defTabSz="914400" rtl="1" eaLnBrk="1" fontAlgn="auto" latinLnBrk="0" hangingPunct="1">
              <a:lnSpc>
                <a:spcPct val="100000"/>
              </a:lnSpc>
              <a:spcBef>
                <a:spcPts val="0"/>
              </a:spcBef>
              <a:spcAft>
                <a:spcPts val="0"/>
              </a:spcAft>
              <a:buClr>
                <a:schemeClr val="tx2"/>
              </a:buClr>
              <a:buSzPct val="95000"/>
              <a:buFont typeface="Wingdings"/>
              <a:buNone/>
              <a:tabLst/>
              <a:defRPr/>
            </a:pPr>
            <a:r>
              <a:rPr kumimoji="0" lang="ar-EG" sz="3600" b="1" i="0" u="none" strike="noStrike" kern="1200" cap="none" spc="0" normalizeH="0" baseline="0" noProof="0" smtClean="0">
                <a:ln>
                  <a:noFill/>
                </a:ln>
                <a:solidFill>
                  <a:schemeClr val="tx1"/>
                </a:solidFill>
                <a:effectLst/>
                <a:uLnTx/>
                <a:uFillTx/>
                <a:latin typeface="+mn-lt"/>
                <a:ea typeface="+mn-ea"/>
                <a:cs typeface="+mn-cs"/>
              </a:rPr>
              <a:t>مدخل فى التدريب الرياضي </a:t>
            </a:r>
            <a:endParaRPr kumimoji="0" lang="ar-EG" sz="3600" b="1" i="0" u="none" strike="noStrike" kern="1200" cap="none" spc="0" normalizeH="0" baseline="0" noProof="0" dirty="0">
              <a:ln>
                <a:noFill/>
              </a:ln>
              <a:solidFill>
                <a:schemeClr val="tx1"/>
              </a:solidFill>
              <a:effectLst/>
              <a:uLnTx/>
              <a:uFillTx/>
              <a:latin typeface="+mn-lt"/>
              <a:ea typeface="+mn-ea"/>
              <a:cs typeface="+mn-cs"/>
            </a:endParaRPr>
          </a:p>
        </p:txBody>
      </p:sp>
      <p:sp>
        <p:nvSpPr>
          <p:cNvPr id="7" name="Subtitle 2"/>
          <p:cNvSpPr txBox="1">
            <a:spLocks/>
          </p:cNvSpPr>
          <p:nvPr/>
        </p:nvSpPr>
        <p:spPr>
          <a:xfrm>
            <a:off x="714348" y="785794"/>
            <a:ext cx="7772400" cy="1071570"/>
          </a:xfrm>
          <a:prstGeom prst="rect">
            <a:avLst/>
          </a:prstGeom>
        </p:spPr>
        <p:txBody>
          <a:bodyPr vert="horz" lIns="100584" tIns="45720" anchor="b">
            <a:normAutofit/>
          </a:bodyPr>
          <a:lstStyle/>
          <a:p>
            <a:pPr marL="0" marR="0" lvl="0" indent="0" algn="ctr" defTabSz="914400" rtl="1" eaLnBrk="1" fontAlgn="auto" latinLnBrk="0" hangingPunct="1">
              <a:lnSpc>
                <a:spcPct val="100000"/>
              </a:lnSpc>
              <a:spcBef>
                <a:spcPts val="0"/>
              </a:spcBef>
              <a:spcAft>
                <a:spcPts val="0"/>
              </a:spcAft>
              <a:buClr>
                <a:schemeClr val="tx2"/>
              </a:buClr>
              <a:buSzPct val="95000"/>
              <a:buFont typeface="Wingdings"/>
              <a:buNone/>
              <a:tabLst/>
              <a:defRPr/>
            </a:pPr>
            <a:r>
              <a:rPr kumimoji="0" lang="ar-EG" sz="3600" b="1" i="0" u="none" strike="noStrike" kern="1200" cap="none" spc="0" normalizeH="0" baseline="0" noProof="0" dirty="0" smtClean="0">
                <a:ln>
                  <a:noFill/>
                </a:ln>
                <a:solidFill>
                  <a:schemeClr val="tx1"/>
                </a:solidFill>
                <a:effectLst/>
                <a:uLnTx/>
                <a:uFillTx/>
                <a:latin typeface="+mn-lt"/>
                <a:ea typeface="+mn-ea"/>
                <a:cs typeface="+mn-cs"/>
              </a:rPr>
              <a:t>المحاضرة الثانية </a:t>
            </a:r>
            <a:endParaRPr kumimoji="0" lang="ar-EG" sz="3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EG" dirty="0" smtClean="0"/>
              <a:t>فترات الراحة البينية </a:t>
            </a:r>
            <a:endParaRPr lang="ar-EG" dirty="0"/>
          </a:p>
        </p:txBody>
      </p:sp>
      <p:sp>
        <p:nvSpPr>
          <p:cNvPr id="3" name="Content Placeholder 2"/>
          <p:cNvSpPr>
            <a:spLocks noGrp="1"/>
          </p:cNvSpPr>
          <p:nvPr>
            <p:ph idx="1"/>
          </p:nvPr>
        </p:nvSpPr>
        <p:spPr>
          <a:xfrm>
            <a:off x="914400" y="1142984"/>
            <a:ext cx="7772400" cy="5212576"/>
          </a:xfrm>
        </p:spPr>
        <p:txBody>
          <a:bodyPr>
            <a:normAutofit/>
          </a:bodyPr>
          <a:lstStyle/>
          <a:p>
            <a:r>
              <a:rPr lang="ar-EG" b="1" dirty="0" smtClean="0"/>
              <a:t>	</a:t>
            </a:r>
            <a:r>
              <a:rPr lang="ar-EG" dirty="0" smtClean="0"/>
              <a:t>هى الفترة الزمنية التي يقضيها الرياضي بين حملين" وعلي ذلك يمكن تقسيم فترات الراحة البينية إلى نوعين</a:t>
            </a:r>
            <a:endParaRPr lang="en-US" dirty="0" smtClean="0"/>
          </a:p>
          <a:p>
            <a:r>
              <a:rPr lang="ar-EG" dirty="0" smtClean="0"/>
              <a:t>طبقاً لأسلوب التنفيذ يمكن أن تنقسم إلي :</a:t>
            </a:r>
          </a:p>
          <a:p>
            <a:pPr>
              <a:buNone/>
            </a:pPr>
            <a:endParaRPr lang="en-US" dirty="0" smtClean="0"/>
          </a:p>
          <a:p>
            <a:pPr>
              <a:buNone/>
            </a:pPr>
            <a:endParaRPr lang="en-US" dirty="0" smtClean="0"/>
          </a:p>
          <a:p>
            <a:pPr>
              <a:buNone/>
            </a:pPr>
            <a:endParaRPr lang="en-US" dirty="0" smtClean="0"/>
          </a:p>
          <a:p>
            <a:pPr>
              <a:buNone/>
            </a:pPr>
            <a:endParaRPr lang="en-US" dirty="0" smtClean="0"/>
          </a:p>
        </p:txBody>
      </p:sp>
      <p:graphicFrame>
        <p:nvGraphicFramePr>
          <p:cNvPr id="4" name="Diagram 3"/>
          <p:cNvGraphicFramePr/>
          <p:nvPr/>
        </p:nvGraphicFramePr>
        <p:xfrm>
          <a:off x="1524000" y="3857628"/>
          <a:ext cx="6096000" cy="30003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EG" b="1" dirty="0" smtClean="0"/>
              <a:t>درجات حمل التدريب</a:t>
            </a:r>
            <a:endParaRPr lang="ar-EG" dirty="0"/>
          </a:p>
        </p:txBody>
      </p:sp>
      <p:sp>
        <p:nvSpPr>
          <p:cNvPr id="3" name="Content Placeholder 2"/>
          <p:cNvSpPr>
            <a:spLocks noGrp="1"/>
          </p:cNvSpPr>
          <p:nvPr>
            <p:ph idx="1"/>
          </p:nvPr>
        </p:nvSpPr>
        <p:spPr/>
        <p:txBody>
          <a:bodyPr>
            <a:normAutofit/>
          </a:bodyPr>
          <a:lstStyle/>
          <a:p>
            <a:endParaRPr lang="en-US" dirty="0" smtClean="0"/>
          </a:p>
          <a:p>
            <a:r>
              <a:rPr lang="ar-EG" dirty="0" smtClean="0"/>
              <a:t>نظراً لوجود درجات مختلفة من الشدة عند أداء أي تمرين بدني بناء علي درجة تركيز أداؤه أو مقدار الانجاز الفعلي ، فقد تم وضع درجات لشدة الحمل للمساهمة فى تخطيط وتقييم العملية التدريبية فى الأنشطة الرياضية المختلفة وقد تم تحديد درجات شدة الحمل بناءاً علي أقصي مقدرة للفرد فى أداء تمرين ما .</a:t>
            </a:r>
            <a:endParaRPr lang="en-US" dirty="0" smtClean="0"/>
          </a:p>
          <a:p>
            <a:endParaRPr lang="ar-EG"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EG" dirty="0" smtClean="0"/>
              <a:t>درجات حمل التدريب </a:t>
            </a:r>
            <a:endParaRPr lang="ar-EG" dirty="0"/>
          </a:p>
        </p:txBody>
      </p:sp>
      <p:graphicFrame>
        <p:nvGraphicFramePr>
          <p:cNvPr id="4" name="Content Placeholder 3"/>
          <p:cNvGraphicFramePr>
            <a:graphicFrameLocks noGrp="1"/>
          </p:cNvGraphicFramePr>
          <p:nvPr>
            <p:ph idx="1"/>
          </p:nvPr>
        </p:nvGraphicFramePr>
        <p:xfrm>
          <a:off x="914400" y="1784350"/>
          <a:ext cx="77724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EG" dirty="0" smtClean="0"/>
              <a:t>التحكم فى مستويات ودرجات حمل التدريب </a:t>
            </a:r>
            <a:endParaRPr lang="ar-EG" dirty="0"/>
          </a:p>
        </p:txBody>
      </p:sp>
      <p:sp>
        <p:nvSpPr>
          <p:cNvPr id="3" name="Content Placeholder 2"/>
          <p:cNvSpPr>
            <a:spLocks noGrp="1"/>
          </p:cNvSpPr>
          <p:nvPr>
            <p:ph idx="1"/>
          </p:nvPr>
        </p:nvSpPr>
        <p:spPr>
          <a:xfrm>
            <a:off x="914400" y="2428868"/>
            <a:ext cx="7772400" cy="3926692"/>
          </a:xfrm>
        </p:spPr>
        <p:txBody>
          <a:bodyPr>
            <a:normAutofit/>
          </a:bodyPr>
          <a:lstStyle/>
          <a:p>
            <a:pPr>
              <a:buNone/>
            </a:pPr>
            <a:r>
              <a:rPr lang="ar-EG" dirty="0" smtClean="0"/>
              <a:t> </a:t>
            </a:r>
          </a:p>
          <a:p>
            <a:endParaRPr lang="ar-EG" dirty="0" smtClean="0"/>
          </a:p>
        </p:txBody>
      </p:sp>
      <p:graphicFrame>
        <p:nvGraphicFramePr>
          <p:cNvPr id="4" name="Diagram 3"/>
          <p:cNvGraphicFramePr/>
          <p:nvPr/>
        </p:nvGraphicFramePr>
        <p:xfrm>
          <a:off x="571472" y="1785926"/>
          <a:ext cx="8358246" cy="53181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EG" dirty="0" smtClean="0"/>
              <a:t>ارشادات تراعى عند ضبط وحجم التدريب </a:t>
            </a:r>
            <a:endParaRPr lang="ar-EG" dirty="0"/>
          </a:p>
        </p:txBody>
      </p:sp>
      <p:sp>
        <p:nvSpPr>
          <p:cNvPr id="3" name="Content Placeholder 2"/>
          <p:cNvSpPr>
            <a:spLocks noGrp="1"/>
          </p:cNvSpPr>
          <p:nvPr>
            <p:ph idx="1"/>
          </p:nvPr>
        </p:nvSpPr>
        <p:spPr/>
        <p:txBody>
          <a:bodyPr/>
          <a:lstStyle/>
          <a:p>
            <a:r>
              <a:rPr lang="ar-EG" dirty="0" smtClean="0"/>
              <a:t>التدرج عند زيادة اى مكون من مكونات الحمل </a:t>
            </a:r>
          </a:p>
          <a:p>
            <a:r>
              <a:rPr lang="ar-EG" dirty="0" smtClean="0"/>
              <a:t>التغير فى مكون واحد وتثبيت المكونات الاخرى </a:t>
            </a:r>
          </a:p>
          <a:p>
            <a:r>
              <a:rPr lang="ar-EG" dirty="0" smtClean="0"/>
              <a:t>يفضل الزيادة تكون فى حجم الحمل </a:t>
            </a:r>
          </a:p>
          <a:p>
            <a:r>
              <a:rPr lang="ar-EG" dirty="0" smtClean="0"/>
              <a:t>مراعاة ان ترتبط زيادة الشدة بزيادة الراحة </a:t>
            </a:r>
          </a:p>
          <a:p>
            <a:r>
              <a:rPr lang="ar-EG" dirty="0" smtClean="0"/>
              <a:t>يفضل مع الناشئين البدء بزيادة الحجم قبل البدء بزيادة الشدة والكثافة </a:t>
            </a:r>
            <a:endParaRPr lang="ar-EG"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a:xfrm>
            <a:off x="914400" y="3286124"/>
            <a:ext cx="7772400" cy="3069436"/>
          </a:xfrm>
        </p:spPr>
        <p:txBody>
          <a:bodyPr>
            <a:normAutofit/>
          </a:bodyPr>
          <a:lstStyle/>
          <a:p>
            <a:pPr algn="ctr">
              <a:buNone/>
            </a:pPr>
            <a:r>
              <a:rPr lang="ar-EG" sz="8800" b="1" dirty="0" smtClean="0"/>
              <a:t>نقطة إستفسار</a:t>
            </a:r>
            <a:endParaRPr lang="ar-EG" sz="88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EG" dirty="0" smtClean="0"/>
              <a:t>التقسيمات المختلفة لمستويات شدة المثير </a:t>
            </a:r>
            <a:endParaRPr lang="ar-EG" dirty="0"/>
          </a:p>
        </p:txBody>
      </p:sp>
      <p:pic>
        <p:nvPicPr>
          <p:cNvPr id="6" name="Picture 9" descr="IMG_9578"/>
          <p:cNvPicPr>
            <a:picLocks noGrp="1" noChangeAspect="1" noChangeArrowheads="1"/>
          </p:cNvPicPr>
          <p:nvPr>
            <p:ph idx="1"/>
          </p:nvPr>
        </p:nvPicPr>
        <p:blipFill>
          <a:blip r:embed="rId3"/>
          <a:stretch>
            <a:fillRect/>
          </a:stretch>
        </p:blipFill>
        <p:spPr bwMode="auto">
          <a:xfrm>
            <a:off x="2202872" y="1784350"/>
            <a:ext cx="5195455" cy="4572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EG" dirty="0" smtClean="0"/>
              <a:t>مستويات شدة المثير :</a:t>
            </a:r>
            <a:endParaRPr lang="ar-EG" dirty="0"/>
          </a:p>
        </p:txBody>
      </p:sp>
      <p:sp>
        <p:nvSpPr>
          <p:cNvPr id="4" name="Content Placeholder 3"/>
          <p:cNvSpPr>
            <a:spLocks noGrp="1"/>
          </p:cNvSpPr>
          <p:nvPr>
            <p:ph idx="1"/>
          </p:nvPr>
        </p:nvSpPr>
        <p:spPr>
          <a:xfrm>
            <a:off x="914400" y="1285860"/>
            <a:ext cx="7772400" cy="5069700"/>
          </a:xfrm>
          <a:prstGeom prst="flowChartDocumen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noAutofit/>
          </a:bodyPr>
          <a:lstStyle/>
          <a:p>
            <a:pPr algn="r">
              <a:defRPr/>
            </a:pPr>
            <a:endParaRPr lang="ar-EG" sz="1800" dirty="0">
              <a:solidFill>
                <a:srgbClr val="0D0D0D"/>
              </a:solidFill>
              <a:latin typeface="Arial" charset="0"/>
              <a:cs typeface="Arial" charset="0"/>
            </a:endParaRPr>
          </a:p>
          <a:p>
            <a:pPr algn="r">
              <a:defRPr/>
            </a:pPr>
            <a:endParaRPr lang="ar-EG" sz="1800" dirty="0">
              <a:solidFill>
                <a:srgbClr val="0D0D0D"/>
              </a:solidFill>
              <a:latin typeface="Arial" charset="0"/>
              <a:cs typeface="Arial" charset="0"/>
            </a:endParaRPr>
          </a:p>
          <a:p>
            <a:pPr algn="r">
              <a:defRPr/>
            </a:pPr>
            <a:r>
              <a:rPr lang="ar-EG" sz="1800" b="1" u="sng" dirty="0">
                <a:solidFill>
                  <a:srgbClr val="0D0D0D"/>
                </a:solidFill>
                <a:latin typeface="Arial" charset="0"/>
                <a:ea typeface="Times New Roman" pitchFamily="18" charset="0"/>
                <a:cs typeface="Simplified Arabic" pitchFamily="18" charset="-78"/>
              </a:rPr>
              <a:t>شدة قليلة</a:t>
            </a:r>
            <a:r>
              <a:rPr lang="ar-EG" sz="1800" b="1" dirty="0">
                <a:solidFill>
                  <a:srgbClr val="0D0D0D"/>
                </a:solidFill>
                <a:latin typeface="Arial" charset="0"/>
                <a:ea typeface="Times New Roman" pitchFamily="18" charset="0"/>
                <a:cs typeface="Simplified Arabic" pitchFamily="18" charset="-78"/>
              </a:rPr>
              <a:t>: </a:t>
            </a:r>
            <a:r>
              <a:rPr lang="ar-EG" sz="1800" b="1" dirty="0">
                <a:solidFill>
                  <a:srgbClr val="0D0D0D"/>
                </a:solidFill>
              </a:rPr>
              <a:t>من  (30 : 50% )  من الحد الأقصى لمستوى اللاعب    </a:t>
            </a:r>
          </a:p>
          <a:p>
            <a:pPr algn="r">
              <a:defRPr/>
            </a:pPr>
            <a:r>
              <a:rPr lang="ar-EG" sz="1800" b="1" dirty="0">
                <a:solidFill>
                  <a:srgbClr val="0D0D0D"/>
                </a:solidFill>
              </a:rPr>
              <a:t>  </a:t>
            </a:r>
          </a:p>
          <a:p>
            <a:pPr algn="r">
              <a:defRPr/>
            </a:pPr>
            <a:r>
              <a:rPr lang="ar-EG" sz="1800" b="1" u="sng" dirty="0">
                <a:solidFill>
                  <a:srgbClr val="0D0D0D"/>
                </a:solidFill>
                <a:latin typeface="Arial" charset="0"/>
                <a:cs typeface="Simplified Arabic" pitchFamily="18" charset="-78"/>
              </a:rPr>
              <a:t>شدة أقل من المتوسط</a:t>
            </a:r>
            <a:r>
              <a:rPr lang="ar-EG" sz="1800" b="1" dirty="0">
                <a:solidFill>
                  <a:srgbClr val="0D0D0D"/>
                </a:solidFill>
              </a:rPr>
              <a:t>: من  ( 50 :70% ) من الحد الأقصى لمستوى اللاعب  </a:t>
            </a:r>
          </a:p>
          <a:p>
            <a:pPr algn="r">
              <a:defRPr/>
            </a:pPr>
            <a:endParaRPr lang="ar-EG" sz="1800" b="1" u="sng" dirty="0">
              <a:solidFill>
                <a:srgbClr val="0D0D0D"/>
              </a:solidFill>
              <a:latin typeface="Arial" charset="0"/>
            </a:endParaRPr>
          </a:p>
          <a:p>
            <a:pPr algn="r">
              <a:defRPr/>
            </a:pPr>
            <a:r>
              <a:rPr lang="ar-EG" sz="1800" b="1" u="sng" dirty="0">
                <a:solidFill>
                  <a:srgbClr val="0D0D0D"/>
                </a:solidFill>
                <a:latin typeface="Arial" charset="0"/>
                <a:cs typeface="Simplified Arabic" pitchFamily="18" charset="-78"/>
              </a:rPr>
              <a:t>شدة متوسطة</a:t>
            </a:r>
            <a:r>
              <a:rPr lang="ar-EG" sz="1800" b="1" dirty="0">
                <a:solidFill>
                  <a:srgbClr val="0D0D0D"/>
                </a:solidFill>
                <a:latin typeface="Arial" charset="0"/>
                <a:cs typeface="Simplified Arabic" pitchFamily="18" charset="-78"/>
              </a:rPr>
              <a:t>: </a:t>
            </a:r>
            <a:r>
              <a:rPr lang="ar-EG" sz="1800" b="1" dirty="0">
                <a:solidFill>
                  <a:srgbClr val="0D0D0D"/>
                </a:solidFill>
              </a:rPr>
              <a:t>من (70 :80%)  من الحد الأقصى لمستوى اللاعب</a:t>
            </a:r>
          </a:p>
          <a:p>
            <a:pPr algn="r">
              <a:defRPr/>
            </a:pPr>
            <a:endParaRPr lang="ar-EG" sz="1800" b="1" u="sng" dirty="0">
              <a:solidFill>
                <a:srgbClr val="0D0D0D"/>
              </a:solidFill>
            </a:endParaRPr>
          </a:p>
          <a:p>
            <a:pPr algn="r">
              <a:defRPr/>
            </a:pPr>
            <a:r>
              <a:rPr lang="ar-EG" sz="1800" b="1" u="sng" dirty="0">
                <a:solidFill>
                  <a:srgbClr val="0D0D0D"/>
                </a:solidFill>
              </a:rPr>
              <a:t>شدة أقل من الأقصى: </a:t>
            </a:r>
            <a:r>
              <a:rPr lang="ar-EG" sz="1800" b="1" dirty="0">
                <a:solidFill>
                  <a:srgbClr val="0D0D0D"/>
                </a:solidFill>
              </a:rPr>
              <a:t>من (80  :90  % )  من الحد الأقصى لمستوى اللاعب</a:t>
            </a:r>
          </a:p>
          <a:p>
            <a:pPr algn="r">
              <a:defRPr/>
            </a:pPr>
            <a:endParaRPr lang="ar-EG" sz="1800" b="1" u="sng" dirty="0">
              <a:solidFill>
                <a:srgbClr val="0D0D0D"/>
              </a:solidFill>
            </a:endParaRPr>
          </a:p>
          <a:p>
            <a:pPr algn="r">
              <a:defRPr/>
            </a:pPr>
            <a:r>
              <a:rPr lang="ar-EG" sz="1800" b="1" u="sng" dirty="0">
                <a:solidFill>
                  <a:srgbClr val="0D0D0D"/>
                </a:solidFill>
              </a:rPr>
              <a:t>شدة قصوى : </a:t>
            </a:r>
            <a:r>
              <a:rPr lang="ar-EG" sz="1800" b="1" dirty="0">
                <a:solidFill>
                  <a:srgbClr val="0D0D0D"/>
                </a:solidFill>
              </a:rPr>
              <a:t>من (90  </a:t>
            </a:r>
            <a:r>
              <a:rPr lang="ar-EG" sz="1800" b="1" dirty="0" smtClean="0">
                <a:solidFill>
                  <a:srgbClr val="0D0D0D"/>
                </a:solidFill>
              </a:rPr>
              <a:t>:100 </a:t>
            </a:r>
            <a:r>
              <a:rPr lang="ar-EG" sz="1800" b="1" dirty="0">
                <a:solidFill>
                  <a:srgbClr val="0D0D0D"/>
                </a:solidFill>
              </a:rPr>
              <a:t>% )  من الحد الأقصى لمستوى اللاعب.</a:t>
            </a:r>
            <a:endParaRPr lang="en-US" sz="1800" b="1" dirty="0">
              <a:solidFill>
                <a:srgbClr val="0D0D0D"/>
              </a:solidFill>
              <a:cs typeface="Arial" charset="0"/>
            </a:endParaRPr>
          </a:p>
          <a:p>
            <a:pPr algn="r">
              <a:defRPr/>
            </a:pPr>
            <a:endParaRPr lang="en-US" sz="1800" dirty="0">
              <a:solidFill>
                <a:srgbClr val="FFFFFF"/>
              </a:solidFill>
              <a:cs typeface="Arial" charset="0"/>
            </a:endParaRPr>
          </a:p>
          <a:p>
            <a:pPr algn="r">
              <a:defRPr/>
            </a:pPr>
            <a:r>
              <a:rPr lang="ar-EG" sz="1800" b="1" u="sng" dirty="0">
                <a:solidFill>
                  <a:srgbClr val="FFFFFF"/>
                </a:solidFill>
              </a:rPr>
              <a:t> </a:t>
            </a:r>
            <a:endParaRPr lang="en-US" sz="1800" dirty="0">
              <a:solidFill>
                <a:srgbClr val="FFFFFF"/>
              </a:solidFill>
              <a:cs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EG" dirty="0" smtClean="0"/>
              <a:t>رآى اخر لتقسيمات شدة المثير : </a:t>
            </a:r>
            <a:endParaRPr lang="ar-EG" dirty="0"/>
          </a:p>
        </p:txBody>
      </p:sp>
      <p:sp>
        <p:nvSpPr>
          <p:cNvPr id="4" name="Content Placeholder 3"/>
          <p:cNvSpPr>
            <a:spLocks noGrp="1"/>
          </p:cNvSpPr>
          <p:nvPr>
            <p:ph idx="1"/>
          </p:nvPr>
        </p:nvSpPr>
        <p:spPr>
          <a:prstGeom prst="flowChartDocumen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normAutofit fontScale="92500" lnSpcReduction="10000"/>
          </a:bodyPr>
          <a:lstStyle/>
          <a:p>
            <a:pPr algn="r" rtl="1">
              <a:tabLst>
                <a:tab pos="457200" algn="l"/>
              </a:tabLst>
              <a:defRPr/>
            </a:pPr>
            <a:r>
              <a:rPr lang="ar-EG" sz="2400" b="1" u="sng" dirty="0">
                <a:solidFill>
                  <a:schemeClr val="bg1"/>
                </a:solidFill>
                <a:latin typeface="Arial" pitchFamily="34" charset="0"/>
                <a:ea typeface="Times New Roman" pitchFamily="18" charset="0"/>
                <a:cs typeface="Simplified Arabic" pitchFamily="2" charset="-78"/>
              </a:rPr>
              <a:t>شده قليله </a:t>
            </a:r>
            <a:r>
              <a:rPr lang="ar-EG" sz="2400" b="1" dirty="0">
                <a:solidFill>
                  <a:schemeClr val="bg1"/>
                </a:solidFill>
                <a:latin typeface="Arial" pitchFamily="34" charset="0"/>
                <a:ea typeface="Times New Roman" pitchFamily="18" charset="0"/>
                <a:cs typeface="Simplified Arabic" pitchFamily="2" charset="-78"/>
              </a:rPr>
              <a:t>: من (70 : 75 % ) من الحد الأقصى لمستوى اللاعب.   </a:t>
            </a:r>
          </a:p>
          <a:p>
            <a:pPr algn="r" rtl="1">
              <a:tabLst>
                <a:tab pos="457200" algn="l"/>
              </a:tabLst>
              <a:defRPr/>
            </a:pPr>
            <a:r>
              <a:rPr lang="ar-EG" sz="2400" b="1" dirty="0">
                <a:solidFill>
                  <a:schemeClr val="bg1"/>
                </a:solidFill>
                <a:latin typeface="Arial" pitchFamily="34" charset="0"/>
                <a:ea typeface="Times New Roman" pitchFamily="18" charset="0"/>
                <a:cs typeface="Simplified Arabic" pitchFamily="2" charset="-78"/>
              </a:rPr>
              <a:t>      </a:t>
            </a:r>
            <a:endParaRPr lang="en-US" sz="2400" b="1" dirty="0">
              <a:solidFill>
                <a:schemeClr val="bg1"/>
              </a:solidFill>
              <a:latin typeface="Arial" pitchFamily="34" charset="0"/>
              <a:cs typeface="Arial" pitchFamily="34" charset="0"/>
            </a:endParaRPr>
          </a:p>
          <a:p>
            <a:pPr algn="r" rtl="1" eaLnBrk="0" hangingPunct="0">
              <a:tabLst>
                <a:tab pos="457200" algn="l"/>
              </a:tabLst>
              <a:defRPr/>
            </a:pPr>
            <a:r>
              <a:rPr lang="ar-EG" sz="2400" b="1" u="sng" dirty="0">
                <a:solidFill>
                  <a:schemeClr val="bg1"/>
                </a:solidFill>
                <a:latin typeface="Arial" pitchFamily="34" charset="0"/>
                <a:ea typeface="Times New Roman" pitchFamily="18" charset="0"/>
                <a:cs typeface="Simplified Arabic" pitchFamily="2" charset="-78"/>
              </a:rPr>
              <a:t>شده متوسطة </a:t>
            </a:r>
            <a:r>
              <a:rPr lang="ar-EG" sz="2400" b="1" dirty="0">
                <a:solidFill>
                  <a:schemeClr val="bg1"/>
                </a:solidFill>
                <a:latin typeface="Arial" pitchFamily="34" charset="0"/>
                <a:ea typeface="Times New Roman" pitchFamily="18" charset="0"/>
                <a:cs typeface="Simplified Arabic" pitchFamily="2" charset="-78"/>
              </a:rPr>
              <a:t>: من (76 : </a:t>
            </a:r>
            <a:r>
              <a:rPr lang="ar-EG" sz="2400" b="1" dirty="0" smtClean="0">
                <a:solidFill>
                  <a:schemeClr val="bg1"/>
                </a:solidFill>
                <a:latin typeface="Arial" pitchFamily="34" charset="0"/>
                <a:ea typeface="Times New Roman" pitchFamily="18" charset="0"/>
                <a:cs typeface="Simplified Arabic" pitchFamily="2" charset="-78"/>
              </a:rPr>
              <a:t>85% </a:t>
            </a:r>
            <a:r>
              <a:rPr lang="ar-EG" sz="2400" b="1" dirty="0">
                <a:solidFill>
                  <a:schemeClr val="bg1"/>
                </a:solidFill>
                <a:latin typeface="Arial" pitchFamily="34" charset="0"/>
                <a:ea typeface="Times New Roman" pitchFamily="18" charset="0"/>
                <a:cs typeface="Simplified Arabic" pitchFamily="2" charset="-78"/>
              </a:rPr>
              <a:t>) من الحد الأقصى لمستوى اللاعب </a:t>
            </a:r>
          </a:p>
          <a:p>
            <a:pPr algn="r" rtl="1" eaLnBrk="0" hangingPunct="0">
              <a:tabLst>
                <a:tab pos="457200" algn="l"/>
              </a:tabLst>
              <a:defRPr/>
            </a:pPr>
            <a:endParaRPr lang="en-US" sz="2400" b="1" dirty="0">
              <a:solidFill>
                <a:schemeClr val="bg1"/>
              </a:solidFill>
              <a:latin typeface="Arial" pitchFamily="34" charset="0"/>
              <a:cs typeface="Arial" pitchFamily="34" charset="0"/>
            </a:endParaRPr>
          </a:p>
          <a:p>
            <a:pPr algn="r" rtl="1" eaLnBrk="0" hangingPunct="0">
              <a:tabLst>
                <a:tab pos="457200" algn="l"/>
              </a:tabLst>
              <a:defRPr/>
            </a:pPr>
            <a:r>
              <a:rPr lang="ar-EG" sz="2400" b="1" u="sng" dirty="0">
                <a:solidFill>
                  <a:schemeClr val="bg1"/>
                </a:solidFill>
                <a:latin typeface="Arial" pitchFamily="34" charset="0"/>
                <a:ea typeface="Times New Roman" pitchFamily="18" charset="0"/>
                <a:cs typeface="Simplified Arabic" pitchFamily="2" charset="-78"/>
              </a:rPr>
              <a:t>شده عالية </a:t>
            </a:r>
            <a:r>
              <a:rPr lang="ar-EG" sz="2400" b="1" dirty="0">
                <a:solidFill>
                  <a:schemeClr val="bg1"/>
                </a:solidFill>
                <a:latin typeface="Arial" pitchFamily="34" charset="0"/>
                <a:ea typeface="Times New Roman" pitchFamily="18" charset="0"/>
                <a:cs typeface="Simplified Arabic" pitchFamily="2" charset="-78"/>
              </a:rPr>
              <a:t>: من (86 :</a:t>
            </a:r>
            <a:r>
              <a:rPr lang="ar-EG" sz="2400" b="1" dirty="0" smtClean="0">
                <a:solidFill>
                  <a:schemeClr val="bg1"/>
                </a:solidFill>
                <a:latin typeface="Arial" pitchFamily="34" charset="0"/>
                <a:ea typeface="Times New Roman" pitchFamily="18" charset="0"/>
                <a:cs typeface="Simplified Arabic" pitchFamily="2" charset="-78"/>
              </a:rPr>
              <a:t>92% </a:t>
            </a:r>
            <a:r>
              <a:rPr lang="ar-EG" sz="2400" b="1" dirty="0">
                <a:solidFill>
                  <a:schemeClr val="bg1"/>
                </a:solidFill>
                <a:latin typeface="Arial" pitchFamily="34" charset="0"/>
                <a:ea typeface="Times New Roman" pitchFamily="18" charset="0"/>
                <a:cs typeface="Simplified Arabic" pitchFamily="2" charset="-78"/>
              </a:rPr>
              <a:t>) من الحد الأقصى لمستوى اللاعب.  </a:t>
            </a:r>
          </a:p>
          <a:p>
            <a:pPr algn="r" rtl="1" eaLnBrk="0" hangingPunct="0">
              <a:buFontTx/>
              <a:buChar char="•"/>
              <a:tabLst>
                <a:tab pos="457200" algn="l"/>
              </a:tabLst>
              <a:defRPr/>
            </a:pPr>
            <a:endParaRPr lang="en-US" sz="2400" b="1" dirty="0">
              <a:solidFill>
                <a:schemeClr val="bg1"/>
              </a:solidFill>
              <a:latin typeface="Arial" pitchFamily="34" charset="0"/>
              <a:cs typeface="Arial" pitchFamily="34" charset="0"/>
            </a:endParaRPr>
          </a:p>
          <a:p>
            <a:pPr algn="r" rtl="1" eaLnBrk="0" hangingPunct="0">
              <a:tabLst>
                <a:tab pos="457200" algn="l"/>
              </a:tabLst>
              <a:defRPr/>
            </a:pPr>
            <a:r>
              <a:rPr lang="ar-EG" sz="2400" b="1" u="sng" dirty="0">
                <a:solidFill>
                  <a:schemeClr val="bg1"/>
                </a:solidFill>
                <a:latin typeface="Arial" pitchFamily="34" charset="0"/>
                <a:ea typeface="Times New Roman" pitchFamily="18" charset="0"/>
                <a:cs typeface="Simplified Arabic" pitchFamily="2" charset="-78"/>
              </a:rPr>
              <a:t>شده أقل من القصوى</a:t>
            </a:r>
            <a:r>
              <a:rPr lang="ar-EG" sz="2400" b="1" dirty="0">
                <a:solidFill>
                  <a:schemeClr val="bg1"/>
                </a:solidFill>
                <a:latin typeface="Arial" pitchFamily="34" charset="0"/>
                <a:ea typeface="Times New Roman" pitchFamily="18" charset="0"/>
                <a:cs typeface="Simplified Arabic" pitchFamily="2" charset="-78"/>
              </a:rPr>
              <a:t>: من (93 : </a:t>
            </a:r>
            <a:r>
              <a:rPr lang="ar-EG" sz="2400" b="1" dirty="0" smtClean="0">
                <a:solidFill>
                  <a:schemeClr val="bg1"/>
                </a:solidFill>
                <a:latin typeface="Arial" pitchFamily="34" charset="0"/>
                <a:ea typeface="Times New Roman" pitchFamily="18" charset="0"/>
                <a:cs typeface="Simplified Arabic" pitchFamily="2" charset="-78"/>
              </a:rPr>
              <a:t>97% </a:t>
            </a:r>
            <a:r>
              <a:rPr lang="ar-EG" sz="2400" b="1" dirty="0">
                <a:solidFill>
                  <a:schemeClr val="bg1"/>
                </a:solidFill>
                <a:latin typeface="Arial" pitchFamily="34" charset="0"/>
                <a:ea typeface="Times New Roman" pitchFamily="18" charset="0"/>
                <a:cs typeface="Simplified Arabic" pitchFamily="2" charset="-78"/>
              </a:rPr>
              <a:t>) من الحد الأقصى لمستوى اللاعب.</a:t>
            </a:r>
          </a:p>
          <a:p>
            <a:pPr algn="r" rtl="1" eaLnBrk="0" hangingPunct="0">
              <a:tabLst>
                <a:tab pos="457200" algn="l"/>
              </a:tabLst>
              <a:defRPr/>
            </a:pPr>
            <a:r>
              <a:rPr lang="ar-EG" sz="2400" b="1" dirty="0">
                <a:solidFill>
                  <a:schemeClr val="bg1"/>
                </a:solidFill>
                <a:latin typeface="Arial" pitchFamily="34" charset="0"/>
                <a:ea typeface="Times New Roman" pitchFamily="18" charset="0"/>
                <a:cs typeface="Simplified Arabic" pitchFamily="2" charset="-78"/>
              </a:rPr>
              <a:t>  </a:t>
            </a:r>
            <a:endParaRPr lang="en-US" sz="2400" b="1" dirty="0">
              <a:solidFill>
                <a:schemeClr val="bg1"/>
              </a:solidFill>
              <a:latin typeface="Arial" pitchFamily="34" charset="0"/>
              <a:cs typeface="Arial" pitchFamily="34" charset="0"/>
            </a:endParaRPr>
          </a:p>
          <a:p>
            <a:pPr algn="r" rtl="1" eaLnBrk="0" hangingPunct="0">
              <a:tabLst>
                <a:tab pos="457200" algn="l"/>
              </a:tabLst>
              <a:defRPr/>
            </a:pPr>
            <a:r>
              <a:rPr lang="ar-EG" sz="2400" b="1" u="sng" dirty="0">
                <a:solidFill>
                  <a:schemeClr val="bg1"/>
                </a:solidFill>
                <a:latin typeface="Arial" pitchFamily="34" charset="0"/>
                <a:ea typeface="Times New Roman" pitchFamily="18" charset="0"/>
                <a:cs typeface="Simplified Arabic" pitchFamily="2" charset="-78"/>
              </a:rPr>
              <a:t>شده قصوى</a:t>
            </a:r>
            <a:r>
              <a:rPr lang="ar-EG" sz="2400" b="1" dirty="0">
                <a:solidFill>
                  <a:schemeClr val="bg1"/>
                </a:solidFill>
                <a:latin typeface="Arial" pitchFamily="34" charset="0"/>
                <a:ea typeface="Times New Roman" pitchFamily="18" charset="0"/>
                <a:cs typeface="Simplified Arabic" pitchFamily="2" charset="-78"/>
              </a:rPr>
              <a:t>: </a:t>
            </a:r>
            <a:r>
              <a:rPr lang="ar-EG" sz="2400" b="1" dirty="0">
                <a:solidFill>
                  <a:schemeClr val="bg1"/>
                </a:solidFill>
                <a:latin typeface="Times New Roman" pitchFamily="18" charset="0"/>
                <a:ea typeface="Times New Roman" pitchFamily="18" charset="0"/>
                <a:cs typeface="Simplified Arabic" pitchFamily="2" charset="-78"/>
              </a:rPr>
              <a:t>من ( 98 : 100% ) من الحد الأقصى لمستوى اللاعب</a:t>
            </a:r>
            <a:endParaRPr lang="en-US" b="1" dirty="0">
              <a:solidFill>
                <a:schemeClr val="bg1"/>
              </a:solidFill>
            </a:endParaRPr>
          </a:p>
        </p:txBody>
      </p:sp>
    </p:spTree>
  </p:cSld>
  <p:clrMapOvr>
    <a:masterClrMapping/>
  </p:clrMapOvr>
  <p:transition spd="med" advTm="4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
          <p:cNvPicPr>
            <a:picLocks noChangeAspect="1" noChangeArrowheads="1"/>
          </p:cNvPicPr>
          <p:nvPr/>
        </p:nvPicPr>
        <p:blipFill>
          <a:blip r:embed="rId3">
            <a:clrChange>
              <a:clrFrom>
                <a:srgbClr val="FFFFFF"/>
              </a:clrFrom>
              <a:clrTo>
                <a:srgbClr val="FFFFFF">
                  <a:alpha val="0"/>
                </a:srgbClr>
              </a:clrTo>
            </a:clrChange>
          </a:blip>
          <a:srcRect l="18243" t="23215" r="17255" b="16516"/>
          <a:stretch>
            <a:fillRect/>
          </a:stretch>
        </p:blipFill>
        <p:spPr bwMode="auto">
          <a:xfrm>
            <a:off x="0" y="0"/>
            <a:ext cx="8763000" cy="6553200"/>
          </a:xfrm>
          <a:prstGeom prst="rect">
            <a:avLst/>
          </a:prstGeom>
          <a:noFill/>
          <a:ln w="9525">
            <a:noFill/>
            <a:miter lim="800000"/>
            <a:headEnd/>
            <a:tailEnd/>
          </a:ln>
        </p:spPr>
      </p:pic>
    </p:spTree>
  </p:cSld>
  <p:clrMapOvr>
    <a:masterClrMapping/>
  </p:clrMapOvr>
  <p:transition>
    <p:strips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6902" y="512064"/>
            <a:ext cx="8156448" cy="6060208"/>
          </a:xfrm>
        </p:spPr>
        <p:txBody>
          <a:bodyPr/>
          <a:lstStyle/>
          <a:p>
            <a:pPr algn="ctr"/>
            <a:r>
              <a:rPr lang="ar-EG" b="1" dirty="0" smtClean="0"/>
              <a:t/>
            </a:r>
            <a:br>
              <a:rPr lang="ar-EG" b="1" dirty="0" smtClean="0"/>
            </a:br>
            <a:r>
              <a:rPr lang="ar-EG" b="1" dirty="0" smtClean="0"/>
              <a:t>تحديد (تقنين) شدة المثير </a:t>
            </a:r>
            <a:r>
              <a:rPr lang="en-US" dirty="0" smtClean="0"/>
              <a:t/>
            </a:r>
            <a:br>
              <a:rPr lang="en-US" dirty="0" smtClean="0"/>
            </a:br>
            <a:endParaRPr lang="ar-EG" dirty="0"/>
          </a:p>
        </p:txBody>
      </p:sp>
      <p:graphicFrame>
        <p:nvGraphicFramePr>
          <p:cNvPr id="4" name="Diagram 3"/>
          <p:cNvGraphicFramePr/>
          <p:nvPr/>
        </p:nvGraphicFramePr>
        <p:xfrm>
          <a:off x="1500166" y="1928802"/>
          <a:ext cx="6096000" cy="46355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ar-EG" dirty="0"/>
          </a:p>
        </p:txBody>
      </p:sp>
      <p:sp>
        <p:nvSpPr>
          <p:cNvPr id="3" name="Title 2"/>
          <p:cNvSpPr>
            <a:spLocks noGrp="1"/>
          </p:cNvSpPr>
          <p:nvPr>
            <p:ph type="title"/>
          </p:nvPr>
        </p:nvSpPr>
        <p:spPr/>
        <p:txBody>
          <a:bodyPr/>
          <a:lstStyle/>
          <a:p>
            <a:pPr algn="ctr"/>
            <a:r>
              <a:rPr lang="ar-EG" dirty="0" smtClean="0"/>
              <a:t>حجم الحمل ( المثير )</a:t>
            </a:r>
            <a:endParaRPr lang="ar-EG" dirty="0"/>
          </a:p>
        </p:txBody>
      </p:sp>
      <p:pic>
        <p:nvPicPr>
          <p:cNvPr id="4" name="Picture 7" descr="3290_2009-08-17_epa_athletics_2009-08__2009-08-16-00000101826139"/>
          <p:cNvPicPr>
            <a:picLocks noChangeAspect="1" noChangeArrowheads="1"/>
          </p:cNvPicPr>
          <p:nvPr/>
        </p:nvPicPr>
        <p:blipFill>
          <a:blip r:embed="rId3"/>
          <a:srcRect/>
          <a:stretch>
            <a:fillRect/>
          </a:stretch>
        </p:blipFill>
        <p:spPr bwMode="auto">
          <a:xfrm>
            <a:off x="228600" y="1285860"/>
            <a:ext cx="8763000" cy="534354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ar-EG" dirty="0" smtClean="0"/>
              <a:t>يتكون حجم الحمل من </a:t>
            </a:r>
            <a:endParaRPr lang="ar-EG" dirty="0"/>
          </a:p>
        </p:txBody>
      </p:sp>
      <p:graphicFrame>
        <p:nvGraphicFramePr>
          <p:cNvPr id="6" name="Content Placeholder 5"/>
          <p:cNvGraphicFramePr>
            <a:graphicFrameLocks noGrp="1"/>
          </p:cNvGraphicFramePr>
          <p:nvPr>
            <p:ph idx="1"/>
          </p:nvPr>
        </p:nvGraphicFramePr>
        <p:xfrm>
          <a:off x="914400" y="1784350"/>
          <a:ext cx="77724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EG" dirty="0" smtClean="0"/>
              <a:t>كثافة الحمل </a:t>
            </a:r>
            <a:endParaRPr lang="ar-EG" dirty="0"/>
          </a:p>
        </p:txBody>
      </p:sp>
      <p:sp>
        <p:nvSpPr>
          <p:cNvPr id="3" name="Content Placeholder 2"/>
          <p:cNvSpPr>
            <a:spLocks noGrp="1"/>
          </p:cNvSpPr>
          <p:nvPr>
            <p:ph idx="1"/>
          </p:nvPr>
        </p:nvSpPr>
        <p:spPr/>
        <p:txBody>
          <a:bodyPr>
            <a:normAutofit lnSpcReduction="10000"/>
          </a:bodyPr>
          <a:lstStyle/>
          <a:p>
            <a:r>
              <a:rPr lang="ar-EG" dirty="0" smtClean="0"/>
              <a:t>يقصد بها العلاقة الزمنية بين فترات الراحة والحمل في وحدة التدريب أو في مجموعة التمرينات .</a:t>
            </a:r>
          </a:p>
          <a:p>
            <a:r>
              <a:rPr lang="ar-EG" dirty="0" smtClean="0"/>
              <a:t>ولها وظيفتين في عملية التكيف.</a:t>
            </a:r>
            <a:endParaRPr lang="en-US" dirty="0" smtClean="0"/>
          </a:p>
          <a:p>
            <a:r>
              <a:rPr lang="ar-EG" dirty="0" smtClean="0"/>
              <a:t>الأولي : تهدف فترة الراحة إلي التخلص من التعب "راحة كاملة".</a:t>
            </a:r>
            <a:endParaRPr lang="en-US" dirty="0" smtClean="0"/>
          </a:p>
          <a:p>
            <a:r>
              <a:rPr lang="ar-EG" dirty="0" smtClean="0"/>
              <a:t>الثانية : تهدف إلي حدوث إجراءات التكيف أثناء فترة الراحة الإيجابية.</a:t>
            </a:r>
            <a:endParaRPr lang="en-US" dirty="0" smtClean="0"/>
          </a:p>
          <a:p>
            <a:r>
              <a:rPr lang="ar-EG" dirty="0" smtClean="0"/>
              <a:t>وعلي ذلك نجد أن شدة المثير وفترة استمرار المثير تتحكمان في قيمة كثافة المثير</a:t>
            </a:r>
            <a:endParaRPr lang="ar-EG" dirty="0"/>
          </a:p>
        </p:txBody>
      </p:sp>
    </p:spTree>
  </p:cSld>
  <p:clrMapOvr>
    <a:masterClrMapping/>
  </p:clrMapOvr>
  <p:transition advTm="4000"/>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438</TotalTime>
  <Words>507</Words>
  <Application>Microsoft Office PowerPoint</Application>
  <PresentationFormat>On-screen Show (4:3)</PresentationFormat>
  <Paragraphs>106</Paragraphs>
  <Slides>15</Slides>
  <Notes>14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Metro</vt:lpstr>
      <vt:lpstr>Slide 1</vt:lpstr>
      <vt:lpstr>التقسيمات المختلفة لمستويات شدة المثير </vt:lpstr>
      <vt:lpstr>مستويات شدة المثير :</vt:lpstr>
      <vt:lpstr>رآى اخر لتقسيمات شدة المثير : </vt:lpstr>
      <vt:lpstr>Slide 5</vt:lpstr>
      <vt:lpstr> تحديد (تقنين) شدة المثير  </vt:lpstr>
      <vt:lpstr>حجم الحمل ( المثير )</vt:lpstr>
      <vt:lpstr>يتكون حجم الحمل من </vt:lpstr>
      <vt:lpstr>كثافة الحمل </vt:lpstr>
      <vt:lpstr>فترات الراحة البينية </vt:lpstr>
      <vt:lpstr>درجات حمل التدريب</vt:lpstr>
      <vt:lpstr>درجات حمل التدريب </vt:lpstr>
      <vt:lpstr>التحكم فى مستويات ودرجات حمل التدريب </vt:lpstr>
      <vt:lpstr>ارشادات تراعى عند ضبط وحجم التدريب </vt:lpstr>
      <vt:lpstr>Slide 15</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Tamer</dc:creator>
  <cp:lastModifiedBy>DR . TAMER</cp:lastModifiedBy>
  <cp:revision>102</cp:revision>
  <dcterms:created xsi:type="dcterms:W3CDTF">2014-12-09T19:22:30Z</dcterms:created>
  <dcterms:modified xsi:type="dcterms:W3CDTF">2018-12-11T07:07:28Z</dcterms:modified>
</cp:coreProperties>
</file>